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notesMasterIdLst>
    <p:notesMasterId r:id="rId73"/>
  </p:notesMasterIdLst>
  <p:sldIdLst>
    <p:sldId id="257" r:id="rId6"/>
    <p:sldId id="258" r:id="rId7"/>
    <p:sldId id="328" r:id="rId8"/>
    <p:sldId id="336" r:id="rId9"/>
    <p:sldId id="265" r:id="rId10"/>
    <p:sldId id="264" r:id="rId11"/>
    <p:sldId id="280" r:id="rId12"/>
    <p:sldId id="276" r:id="rId13"/>
    <p:sldId id="278" r:id="rId14"/>
    <p:sldId id="274" r:id="rId15"/>
    <p:sldId id="275" r:id="rId16"/>
    <p:sldId id="334" r:id="rId17"/>
    <p:sldId id="329" r:id="rId18"/>
    <p:sldId id="330" r:id="rId19"/>
    <p:sldId id="331" r:id="rId20"/>
    <p:sldId id="332" r:id="rId21"/>
    <p:sldId id="285" r:id="rId22"/>
    <p:sldId id="286" r:id="rId23"/>
    <p:sldId id="287" r:id="rId24"/>
    <p:sldId id="333" r:id="rId25"/>
    <p:sldId id="343" r:id="rId26"/>
    <p:sldId id="341" r:id="rId27"/>
    <p:sldId id="290" r:id="rId28"/>
    <p:sldId id="289" r:id="rId29"/>
    <p:sldId id="291" r:id="rId30"/>
    <p:sldId id="292" r:id="rId31"/>
    <p:sldId id="335" r:id="rId32"/>
    <p:sldId id="362" r:id="rId33"/>
    <p:sldId id="364" r:id="rId34"/>
    <p:sldId id="365" r:id="rId35"/>
    <p:sldId id="366" r:id="rId36"/>
    <p:sldId id="367" r:id="rId37"/>
    <p:sldId id="353" r:id="rId38"/>
    <p:sldId id="356" r:id="rId39"/>
    <p:sldId id="354" r:id="rId40"/>
    <p:sldId id="355" r:id="rId41"/>
    <p:sldId id="357" r:id="rId42"/>
    <p:sldId id="358" r:id="rId43"/>
    <p:sldId id="359" r:id="rId44"/>
    <p:sldId id="360" r:id="rId45"/>
    <p:sldId id="361" r:id="rId46"/>
    <p:sldId id="307" r:id="rId47"/>
    <p:sldId id="309" r:id="rId48"/>
    <p:sldId id="311" r:id="rId49"/>
    <p:sldId id="337" r:id="rId50"/>
    <p:sldId id="346" r:id="rId51"/>
    <p:sldId id="347" r:id="rId52"/>
    <p:sldId id="348" r:id="rId53"/>
    <p:sldId id="349" r:id="rId54"/>
    <p:sldId id="350" r:id="rId55"/>
    <p:sldId id="351" r:id="rId56"/>
    <p:sldId id="352" r:id="rId57"/>
    <p:sldId id="313" r:id="rId58"/>
    <p:sldId id="314" r:id="rId59"/>
    <p:sldId id="315" r:id="rId60"/>
    <p:sldId id="316" r:id="rId61"/>
    <p:sldId id="317" r:id="rId62"/>
    <p:sldId id="318" r:id="rId63"/>
    <p:sldId id="319" r:id="rId64"/>
    <p:sldId id="338" r:id="rId65"/>
    <p:sldId id="323" r:id="rId66"/>
    <p:sldId id="324" r:id="rId67"/>
    <p:sldId id="320" r:id="rId68"/>
    <p:sldId id="321" r:id="rId69"/>
    <p:sldId id="339" r:id="rId70"/>
    <p:sldId id="322" r:id="rId71"/>
    <p:sldId id="327"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FF"/>
    <a:srgbClr val="073B4C"/>
    <a:srgbClr val="118AB2"/>
    <a:srgbClr val="00D6A3"/>
    <a:srgbClr val="FCB468"/>
    <a:srgbClr val="EF476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5033" autoAdjust="0"/>
  </p:normalViewPr>
  <p:slideViewPr>
    <p:cSldViewPr snapToGrid="0">
      <p:cViewPr>
        <p:scale>
          <a:sx n="50" d="100"/>
          <a:sy n="50" d="100"/>
        </p:scale>
        <p:origin x="2165" y="5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2EC780-6C22-4FE0-AAD7-ED1E410B66B8}"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B077F6B4-81BF-43C4-ADBE-31E47A01F998}">
      <dgm:prSet/>
      <dgm:spPr>
        <a:solidFill>
          <a:schemeClr val="accent5">
            <a:lumMod val="20000"/>
            <a:lumOff val="80000"/>
          </a:schemeClr>
        </a:solidFill>
      </dgm:spPr>
      <dgm:t>
        <a:bodyPr/>
        <a:lstStyle/>
        <a:p>
          <a:r>
            <a:rPr lang="en-IN" dirty="0">
              <a:solidFill>
                <a:schemeClr val="tx1"/>
              </a:solidFill>
            </a:rPr>
            <a:t>Daily Stock market indices data for:</a:t>
          </a:r>
          <a:br>
            <a:rPr lang="en-IN" dirty="0">
              <a:solidFill>
                <a:schemeClr val="tx1"/>
              </a:solidFill>
            </a:rPr>
          </a:br>
          <a:br>
            <a:rPr lang="en-IN" dirty="0">
              <a:solidFill>
                <a:schemeClr val="tx1"/>
              </a:solidFill>
            </a:rPr>
          </a:br>
          <a:r>
            <a:rPr lang="en-US" b="0" i="0" baseline="0" dirty="0">
              <a:solidFill>
                <a:schemeClr val="tx1"/>
              </a:solidFill>
            </a:rPr>
            <a:t>Nifty50 (India) [^NSEI], S&amp;P 500 (USA) [^GSPC], CAC 40 (France) [^FCHI], TASI (Saudi Arabia) [TASI.SR]</a:t>
          </a:r>
          <a:endParaRPr lang="en-IN" dirty="0">
            <a:solidFill>
              <a:schemeClr val="tx1"/>
            </a:solidFill>
          </a:endParaRPr>
        </a:p>
      </dgm:t>
    </dgm:pt>
    <dgm:pt modelId="{9A3A075C-5D71-4346-A4B0-C01DAFCC4893}" type="parTrans" cxnId="{8C3374AA-082E-4835-9A3C-178AFD2A8397}">
      <dgm:prSet/>
      <dgm:spPr/>
      <dgm:t>
        <a:bodyPr/>
        <a:lstStyle/>
        <a:p>
          <a:endParaRPr lang="en-IN"/>
        </a:p>
      </dgm:t>
    </dgm:pt>
    <dgm:pt modelId="{50A47D4F-98E6-4190-8912-5C07A1FDA187}" type="sibTrans" cxnId="{8C3374AA-082E-4835-9A3C-178AFD2A8397}">
      <dgm:prSet/>
      <dgm:spPr/>
      <dgm:t>
        <a:bodyPr/>
        <a:lstStyle/>
        <a:p>
          <a:endParaRPr lang="en-IN"/>
        </a:p>
      </dgm:t>
    </dgm:pt>
    <dgm:pt modelId="{5506B23B-B0AB-4A4C-BB15-B41E11BC26AD}" type="pres">
      <dgm:prSet presAssocID="{E12EC780-6C22-4FE0-AAD7-ED1E410B66B8}" presName="diagram" presStyleCnt="0">
        <dgm:presLayoutVars>
          <dgm:chPref val="1"/>
          <dgm:dir/>
          <dgm:animOne val="branch"/>
          <dgm:animLvl val="lvl"/>
          <dgm:resizeHandles/>
        </dgm:presLayoutVars>
      </dgm:prSet>
      <dgm:spPr/>
    </dgm:pt>
    <dgm:pt modelId="{B50CA6D8-5ADE-4337-94BB-9E550C60B7F7}" type="pres">
      <dgm:prSet presAssocID="{B077F6B4-81BF-43C4-ADBE-31E47A01F998}" presName="root" presStyleCnt="0"/>
      <dgm:spPr/>
    </dgm:pt>
    <dgm:pt modelId="{BF4FA66A-15A3-4852-B892-013978BE9FAC}" type="pres">
      <dgm:prSet presAssocID="{B077F6B4-81BF-43C4-ADBE-31E47A01F998}" presName="rootComposite" presStyleCnt="0"/>
      <dgm:spPr/>
    </dgm:pt>
    <dgm:pt modelId="{0E7D0C97-7906-4720-911A-64BC2EAA793B}" type="pres">
      <dgm:prSet presAssocID="{B077F6B4-81BF-43C4-ADBE-31E47A01F998}" presName="rootText" presStyleLbl="node1" presStyleIdx="0" presStyleCnt="1"/>
      <dgm:spPr/>
    </dgm:pt>
    <dgm:pt modelId="{95A75F03-67F6-45A5-8890-5B19BDF874BC}" type="pres">
      <dgm:prSet presAssocID="{B077F6B4-81BF-43C4-ADBE-31E47A01F998}" presName="rootConnector" presStyleLbl="node1" presStyleIdx="0" presStyleCnt="1"/>
      <dgm:spPr/>
    </dgm:pt>
    <dgm:pt modelId="{BCBE239E-E067-4551-977C-7A779A04FC8E}" type="pres">
      <dgm:prSet presAssocID="{B077F6B4-81BF-43C4-ADBE-31E47A01F998}" presName="childShape" presStyleCnt="0"/>
      <dgm:spPr/>
    </dgm:pt>
  </dgm:ptLst>
  <dgm:cxnLst>
    <dgm:cxn modelId="{DDB4003E-AD89-4CA7-A3F6-8E529C08DBA6}" type="presOf" srcId="{B077F6B4-81BF-43C4-ADBE-31E47A01F998}" destId="{95A75F03-67F6-45A5-8890-5B19BDF874BC}" srcOrd="1" destOrd="0" presId="urn:microsoft.com/office/officeart/2005/8/layout/hierarchy3"/>
    <dgm:cxn modelId="{37BF164C-CE6D-428F-BBC4-8F3DF5D22D6B}" type="presOf" srcId="{B077F6B4-81BF-43C4-ADBE-31E47A01F998}" destId="{0E7D0C97-7906-4720-911A-64BC2EAA793B}" srcOrd="0" destOrd="0" presId="urn:microsoft.com/office/officeart/2005/8/layout/hierarchy3"/>
    <dgm:cxn modelId="{8C3374AA-082E-4835-9A3C-178AFD2A8397}" srcId="{E12EC780-6C22-4FE0-AAD7-ED1E410B66B8}" destId="{B077F6B4-81BF-43C4-ADBE-31E47A01F998}" srcOrd="0" destOrd="0" parTransId="{9A3A075C-5D71-4346-A4B0-C01DAFCC4893}" sibTransId="{50A47D4F-98E6-4190-8912-5C07A1FDA187}"/>
    <dgm:cxn modelId="{2CA5A6C2-5D08-4B57-AF5A-5E355D15446E}" type="presOf" srcId="{E12EC780-6C22-4FE0-AAD7-ED1E410B66B8}" destId="{5506B23B-B0AB-4A4C-BB15-B41E11BC26AD}" srcOrd="0" destOrd="0" presId="urn:microsoft.com/office/officeart/2005/8/layout/hierarchy3"/>
    <dgm:cxn modelId="{A19117D0-E143-4632-A8D3-A0DA043F4C2C}" type="presParOf" srcId="{5506B23B-B0AB-4A4C-BB15-B41E11BC26AD}" destId="{B50CA6D8-5ADE-4337-94BB-9E550C60B7F7}" srcOrd="0" destOrd="0" presId="urn:microsoft.com/office/officeart/2005/8/layout/hierarchy3"/>
    <dgm:cxn modelId="{9C38DDB8-C09B-4DC3-BF5D-F570075EAE3B}" type="presParOf" srcId="{B50CA6D8-5ADE-4337-94BB-9E550C60B7F7}" destId="{BF4FA66A-15A3-4852-B892-013978BE9FAC}" srcOrd="0" destOrd="0" presId="urn:microsoft.com/office/officeart/2005/8/layout/hierarchy3"/>
    <dgm:cxn modelId="{BD12556A-FC0D-4931-95D6-7412364F4058}" type="presParOf" srcId="{BF4FA66A-15A3-4852-B892-013978BE9FAC}" destId="{0E7D0C97-7906-4720-911A-64BC2EAA793B}" srcOrd="0" destOrd="0" presId="urn:microsoft.com/office/officeart/2005/8/layout/hierarchy3"/>
    <dgm:cxn modelId="{D10FFDD3-02EA-47EB-BF2B-FC1D1FEDE902}" type="presParOf" srcId="{BF4FA66A-15A3-4852-B892-013978BE9FAC}" destId="{95A75F03-67F6-45A5-8890-5B19BDF874BC}" srcOrd="1" destOrd="0" presId="urn:microsoft.com/office/officeart/2005/8/layout/hierarchy3"/>
    <dgm:cxn modelId="{A6F1CA43-4202-4979-9EA7-B841BD00CFDB}" type="presParOf" srcId="{B50CA6D8-5ADE-4337-94BB-9E550C60B7F7}" destId="{BCBE239E-E067-4551-977C-7A779A04FC8E}"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6DDDAB0-1C64-4F97-80E1-775BB2B2271D}" type="doc">
      <dgm:prSet loTypeId="urn:microsoft.com/office/officeart/2009/3/layout/StepUpProcess" loCatId="process" qsTypeId="urn:microsoft.com/office/officeart/2005/8/quickstyle/3d1" qsCatId="3D" csTypeId="urn:microsoft.com/office/officeart/2005/8/colors/colorful1" csCatId="colorful"/>
      <dgm:spPr/>
      <dgm:t>
        <a:bodyPr/>
        <a:lstStyle/>
        <a:p>
          <a:endParaRPr lang="en-IN"/>
        </a:p>
      </dgm:t>
    </dgm:pt>
    <dgm:pt modelId="{7917626E-3C2C-4F91-B4BD-38B799FEA53F}">
      <dgm:prSet/>
      <dgm:spPr/>
      <dgm:t>
        <a:bodyPr/>
        <a:lstStyle/>
        <a:p>
          <a:r>
            <a:rPr lang="en-US" dirty="0"/>
            <a:t>These results suggest that both "Log Return Close_nifty" and "Log Return Brent_INR" are stationary time series as their ADF statistics are significantly negative.</a:t>
          </a:r>
          <a:endParaRPr lang="en-IN" dirty="0"/>
        </a:p>
      </dgm:t>
    </dgm:pt>
    <dgm:pt modelId="{294FC78C-05DF-4B1A-BA0F-7FB673440353}" type="parTrans" cxnId="{A8D80B6A-6B69-4D03-A433-1347A4626CC1}">
      <dgm:prSet/>
      <dgm:spPr/>
      <dgm:t>
        <a:bodyPr/>
        <a:lstStyle/>
        <a:p>
          <a:endParaRPr lang="en-IN"/>
        </a:p>
      </dgm:t>
    </dgm:pt>
    <dgm:pt modelId="{D847DCA7-3BF9-4D16-A39D-C6AF6903AE36}" type="sibTrans" cxnId="{A8D80B6A-6B69-4D03-A433-1347A4626CC1}">
      <dgm:prSet/>
      <dgm:spPr/>
      <dgm:t>
        <a:bodyPr/>
        <a:lstStyle/>
        <a:p>
          <a:endParaRPr lang="en-IN"/>
        </a:p>
      </dgm:t>
    </dgm:pt>
    <dgm:pt modelId="{5A2272EC-0629-4FC6-8218-4DE8FBC23DA5}">
      <dgm:prSet/>
      <dgm:spPr/>
      <dgm:t>
        <a:bodyPr/>
        <a:lstStyle/>
        <a:p>
          <a:r>
            <a:rPr lang="en-US" dirty="0"/>
            <a:t>p-values are close to zero indicating strong evidence against the presence of a unit root</a:t>
          </a:r>
          <a:endParaRPr lang="en-IN" dirty="0"/>
        </a:p>
      </dgm:t>
    </dgm:pt>
    <dgm:pt modelId="{74F1D2F3-6FFE-4DD7-BC81-6D3F98E43655}" type="parTrans" cxnId="{8BD2D814-A786-4EEC-B7E9-2FBE6352586F}">
      <dgm:prSet/>
      <dgm:spPr/>
      <dgm:t>
        <a:bodyPr/>
        <a:lstStyle/>
        <a:p>
          <a:endParaRPr lang="en-IN"/>
        </a:p>
      </dgm:t>
    </dgm:pt>
    <dgm:pt modelId="{F9A8BEA0-8B39-4DD9-A12B-F7B5AAADF3DD}" type="sibTrans" cxnId="{8BD2D814-A786-4EEC-B7E9-2FBE6352586F}">
      <dgm:prSet/>
      <dgm:spPr/>
      <dgm:t>
        <a:bodyPr/>
        <a:lstStyle/>
        <a:p>
          <a:endParaRPr lang="en-IN"/>
        </a:p>
      </dgm:t>
    </dgm:pt>
    <dgm:pt modelId="{F5EB5E16-EB34-4563-9744-7DDFD5B30E07}" type="pres">
      <dgm:prSet presAssocID="{16DDDAB0-1C64-4F97-80E1-775BB2B2271D}" presName="rootnode" presStyleCnt="0">
        <dgm:presLayoutVars>
          <dgm:chMax/>
          <dgm:chPref/>
          <dgm:dir/>
          <dgm:animLvl val="lvl"/>
        </dgm:presLayoutVars>
      </dgm:prSet>
      <dgm:spPr/>
    </dgm:pt>
    <dgm:pt modelId="{F49D1FDB-F826-4B36-BE03-21CE1DCFFCF4}" type="pres">
      <dgm:prSet presAssocID="{7917626E-3C2C-4F91-B4BD-38B799FEA53F}" presName="composite" presStyleCnt="0"/>
      <dgm:spPr/>
    </dgm:pt>
    <dgm:pt modelId="{CCBD264A-1757-4006-B050-BD33C1111E69}" type="pres">
      <dgm:prSet presAssocID="{7917626E-3C2C-4F91-B4BD-38B799FEA53F}" presName="LShape" presStyleLbl="alignNode1" presStyleIdx="0" presStyleCnt="3"/>
      <dgm:spPr/>
    </dgm:pt>
    <dgm:pt modelId="{D14D5B70-34D6-4968-89D3-2938AF20AFF6}" type="pres">
      <dgm:prSet presAssocID="{7917626E-3C2C-4F91-B4BD-38B799FEA53F}" presName="ParentText" presStyleLbl="revTx" presStyleIdx="0" presStyleCnt="2">
        <dgm:presLayoutVars>
          <dgm:chMax val="0"/>
          <dgm:chPref val="0"/>
          <dgm:bulletEnabled val="1"/>
        </dgm:presLayoutVars>
      </dgm:prSet>
      <dgm:spPr/>
    </dgm:pt>
    <dgm:pt modelId="{28442A07-0ABE-406B-B93C-C5145C73DD66}" type="pres">
      <dgm:prSet presAssocID="{7917626E-3C2C-4F91-B4BD-38B799FEA53F}" presName="Triangle" presStyleLbl="alignNode1" presStyleIdx="1" presStyleCnt="3"/>
      <dgm:spPr/>
    </dgm:pt>
    <dgm:pt modelId="{108DE4E6-9EC9-48EB-A06C-137ECA7B5347}" type="pres">
      <dgm:prSet presAssocID="{D847DCA7-3BF9-4D16-A39D-C6AF6903AE36}" presName="sibTrans" presStyleCnt="0"/>
      <dgm:spPr/>
    </dgm:pt>
    <dgm:pt modelId="{9E693AAF-1953-4300-A736-5A6E662CFCCD}" type="pres">
      <dgm:prSet presAssocID="{D847DCA7-3BF9-4D16-A39D-C6AF6903AE36}" presName="space" presStyleCnt="0"/>
      <dgm:spPr/>
    </dgm:pt>
    <dgm:pt modelId="{3CE3E945-3D22-4625-A9B1-10E303EB27DD}" type="pres">
      <dgm:prSet presAssocID="{5A2272EC-0629-4FC6-8218-4DE8FBC23DA5}" presName="composite" presStyleCnt="0"/>
      <dgm:spPr/>
    </dgm:pt>
    <dgm:pt modelId="{6F36D444-66FB-4FFB-A348-477C80E658CC}" type="pres">
      <dgm:prSet presAssocID="{5A2272EC-0629-4FC6-8218-4DE8FBC23DA5}" presName="LShape" presStyleLbl="alignNode1" presStyleIdx="2" presStyleCnt="3"/>
      <dgm:spPr/>
    </dgm:pt>
    <dgm:pt modelId="{0F002982-CD91-44A5-A796-51ED58E41AA2}" type="pres">
      <dgm:prSet presAssocID="{5A2272EC-0629-4FC6-8218-4DE8FBC23DA5}" presName="ParentText" presStyleLbl="revTx" presStyleIdx="1" presStyleCnt="2">
        <dgm:presLayoutVars>
          <dgm:chMax val="0"/>
          <dgm:chPref val="0"/>
          <dgm:bulletEnabled val="1"/>
        </dgm:presLayoutVars>
      </dgm:prSet>
      <dgm:spPr/>
    </dgm:pt>
  </dgm:ptLst>
  <dgm:cxnLst>
    <dgm:cxn modelId="{8BD2D814-A786-4EEC-B7E9-2FBE6352586F}" srcId="{16DDDAB0-1C64-4F97-80E1-775BB2B2271D}" destId="{5A2272EC-0629-4FC6-8218-4DE8FBC23DA5}" srcOrd="1" destOrd="0" parTransId="{74F1D2F3-6FFE-4DD7-BC81-6D3F98E43655}" sibTransId="{F9A8BEA0-8B39-4DD9-A12B-F7B5AAADF3DD}"/>
    <dgm:cxn modelId="{A8D80B6A-6B69-4D03-A433-1347A4626CC1}" srcId="{16DDDAB0-1C64-4F97-80E1-775BB2B2271D}" destId="{7917626E-3C2C-4F91-B4BD-38B799FEA53F}" srcOrd="0" destOrd="0" parTransId="{294FC78C-05DF-4B1A-BA0F-7FB673440353}" sibTransId="{D847DCA7-3BF9-4D16-A39D-C6AF6903AE36}"/>
    <dgm:cxn modelId="{E15B2CA8-6FAC-447F-84B4-4C2072971264}" type="presOf" srcId="{16DDDAB0-1C64-4F97-80E1-775BB2B2271D}" destId="{F5EB5E16-EB34-4563-9744-7DDFD5B30E07}" srcOrd="0" destOrd="0" presId="urn:microsoft.com/office/officeart/2009/3/layout/StepUpProcess"/>
    <dgm:cxn modelId="{67D091B4-3E0E-471A-A17E-124F9E78396E}" type="presOf" srcId="{5A2272EC-0629-4FC6-8218-4DE8FBC23DA5}" destId="{0F002982-CD91-44A5-A796-51ED58E41AA2}" srcOrd="0" destOrd="0" presId="urn:microsoft.com/office/officeart/2009/3/layout/StepUpProcess"/>
    <dgm:cxn modelId="{A8D88AC5-DD01-417D-9A53-8497F64DFECA}" type="presOf" srcId="{7917626E-3C2C-4F91-B4BD-38B799FEA53F}" destId="{D14D5B70-34D6-4968-89D3-2938AF20AFF6}" srcOrd="0" destOrd="0" presId="urn:microsoft.com/office/officeart/2009/3/layout/StepUpProcess"/>
    <dgm:cxn modelId="{3803E3CF-F7F3-4BCA-A533-DF00D5700929}" type="presParOf" srcId="{F5EB5E16-EB34-4563-9744-7DDFD5B30E07}" destId="{F49D1FDB-F826-4B36-BE03-21CE1DCFFCF4}" srcOrd="0" destOrd="0" presId="urn:microsoft.com/office/officeart/2009/3/layout/StepUpProcess"/>
    <dgm:cxn modelId="{C9A4A4A8-F7EA-429B-8F1B-6B4F468AE2AE}" type="presParOf" srcId="{F49D1FDB-F826-4B36-BE03-21CE1DCFFCF4}" destId="{CCBD264A-1757-4006-B050-BD33C1111E69}" srcOrd="0" destOrd="0" presId="urn:microsoft.com/office/officeart/2009/3/layout/StepUpProcess"/>
    <dgm:cxn modelId="{6F965230-985C-4ED8-8157-A22BE7E1DEC4}" type="presParOf" srcId="{F49D1FDB-F826-4B36-BE03-21CE1DCFFCF4}" destId="{D14D5B70-34D6-4968-89D3-2938AF20AFF6}" srcOrd="1" destOrd="0" presId="urn:microsoft.com/office/officeart/2009/3/layout/StepUpProcess"/>
    <dgm:cxn modelId="{E50DD751-9CD4-4F41-8E68-76AC237954FF}" type="presParOf" srcId="{F49D1FDB-F826-4B36-BE03-21CE1DCFFCF4}" destId="{28442A07-0ABE-406B-B93C-C5145C73DD66}" srcOrd="2" destOrd="0" presId="urn:microsoft.com/office/officeart/2009/3/layout/StepUpProcess"/>
    <dgm:cxn modelId="{5C423C5A-2B22-4BB2-A77E-EE41494AD8F9}" type="presParOf" srcId="{F5EB5E16-EB34-4563-9744-7DDFD5B30E07}" destId="{108DE4E6-9EC9-48EB-A06C-137ECA7B5347}" srcOrd="1" destOrd="0" presId="urn:microsoft.com/office/officeart/2009/3/layout/StepUpProcess"/>
    <dgm:cxn modelId="{3FB69CA7-2567-411E-8193-AAFC774BC145}" type="presParOf" srcId="{108DE4E6-9EC9-48EB-A06C-137ECA7B5347}" destId="{9E693AAF-1953-4300-A736-5A6E662CFCCD}" srcOrd="0" destOrd="0" presId="urn:microsoft.com/office/officeart/2009/3/layout/StepUpProcess"/>
    <dgm:cxn modelId="{628219C7-49A9-46DF-9762-82573E9AAEEF}" type="presParOf" srcId="{F5EB5E16-EB34-4563-9744-7DDFD5B30E07}" destId="{3CE3E945-3D22-4625-A9B1-10E303EB27DD}" srcOrd="2" destOrd="0" presId="urn:microsoft.com/office/officeart/2009/3/layout/StepUpProcess"/>
    <dgm:cxn modelId="{257ABA18-FAB6-4DBC-8D19-E4921FC3168F}" type="presParOf" srcId="{3CE3E945-3D22-4625-A9B1-10E303EB27DD}" destId="{6F36D444-66FB-4FFB-A348-477C80E658CC}" srcOrd="0" destOrd="0" presId="urn:microsoft.com/office/officeart/2009/3/layout/StepUpProcess"/>
    <dgm:cxn modelId="{55B33C93-9132-40C1-8B7A-3FEF095BAFE9}" type="presParOf" srcId="{3CE3E945-3D22-4625-A9B1-10E303EB27DD}" destId="{0F002982-CD91-44A5-A796-51ED58E41AA2}" srcOrd="1" destOrd="0" presId="urn:microsoft.com/office/officeart/2009/3/layout/StepUpProcess"/>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3EF82FD-60E7-49A1-955C-4982F4DE3668}" type="doc">
      <dgm:prSet loTypeId="urn:microsoft.com/office/officeart/2005/8/layout/hProcess9" loCatId="process" qsTypeId="urn:microsoft.com/office/officeart/2005/8/quickstyle/3d2" qsCatId="3D" csTypeId="urn:microsoft.com/office/officeart/2005/8/colors/colorful1" csCatId="colorful"/>
      <dgm:spPr/>
      <dgm:t>
        <a:bodyPr/>
        <a:lstStyle/>
        <a:p>
          <a:endParaRPr lang="en-IN"/>
        </a:p>
      </dgm:t>
    </dgm:pt>
    <dgm:pt modelId="{67A1174A-78B7-426D-9783-2D87BA9DA8E0}">
      <dgm:prSet/>
      <dgm:spPr/>
      <dgm:t>
        <a:bodyPr/>
        <a:lstStyle/>
        <a:p>
          <a:r>
            <a:rPr lang="en-IN"/>
            <a:t>In next step we have fit our GARCH model into our data for both Clost_Nifty and Brent_INR.</a:t>
          </a:r>
        </a:p>
      </dgm:t>
    </dgm:pt>
    <dgm:pt modelId="{94B16233-91F1-4FED-819E-FFCCB5E519B5}" type="parTrans" cxnId="{E1A8F98C-8AD4-45FC-91E2-0BD5D5658FAA}">
      <dgm:prSet/>
      <dgm:spPr/>
      <dgm:t>
        <a:bodyPr/>
        <a:lstStyle/>
        <a:p>
          <a:endParaRPr lang="en-IN"/>
        </a:p>
      </dgm:t>
    </dgm:pt>
    <dgm:pt modelId="{9DE570EE-EE0E-45E5-9FE8-D744686253ED}" type="sibTrans" cxnId="{E1A8F98C-8AD4-45FC-91E2-0BD5D5658FAA}">
      <dgm:prSet/>
      <dgm:spPr/>
      <dgm:t>
        <a:bodyPr/>
        <a:lstStyle/>
        <a:p>
          <a:endParaRPr lang="en-IN"/>
        </a:p>
      </dgm:t>
    </dgm:pt>
    <dgm:pt modelId="{115ABC6D-0557-4D8C-B1BA-2145558F35EF}">
      <dgm:prSet/>
      <dgm:spPr/>
      <dgm:t>
        <a:bodyPr/>
        <a:lstStyle/>
        <a:p>
          <a:r>
            <a:rPr lang="en-IN"/>
            <a:t>Extracted standardized residuals.</a:t>
          </a:r>
        </a:p>
      </dgm:t>
    </dgm:pt>
    <dgm:pt modelId="{835435EC-5F1A-40C5-940A-A128DD4687B4}" type="parTrans" cxnId="{0B674183-F9E3-49A2-A8C1-943314844359}">
      <dgm:prSet/>
      <dgm:spPr/>
      <dgm:t>
        <a:bodyPr/>
        <a:lstStyle/>
        <a:p>
          <a:endParaRPr lang="en-IN"/>
        </a:p>
      </dgm:t>
    </dgm:pt>
    <dgm:pt modelId="{4AF52BA7-E0B1-4859-AFAB-3C11B262A508}" type="sibTrans" cxnId="{0B674183-F9E3-49A2-A8C1-943314844359}">
      <dgm:prSet/>
      <dgm:spPr/>
      <dgm:t>
        <a:bodyPr/>
        <a:lstStyle/>
        <a:p>
          <a:endParaRPr lang="en-IN"/>
        </a:p>
      </dgm:t>
    </dgm:pt>
    <dgm:pt modelId="{23629A01-BF7B-40FA-A43A-94A9FCA30021}" type="pres">
      <dgm:prSet presAssocID="{53EF82FD-60E7-49A1-955C-4982F4DE3668}" presName="CompostProcess" presStyleCnt="0">
        <dgm:presLayoutVars>
          <dgm:dir/>
          <dgm:resizeHandles val="exact"/>
        </dgm:presLayoutVars>
      </dgm:prSet>
      <dgm:spPr/>
    </dgm:pt>
    <dgm:pt modelId="{76E55010-5DD0-4C27-BBDD-86330F4C80C0}" type="pres">
      <dgm:prSet presAssocID="{53EF82FD-60E7-49A1-955C-4982F4DE3668}" presName="arrow" presStyleLbl="bgShp" presStyleIdx="0" presStyleCnt="1"/>
      <dgm:spPr/>
    </dgm:pt>
    <dgm:pt modelId="{1CBF1C36-EEEC-4822-A8FE-BAB1F1FD4C12}" type="pres">
      <dgm:prSet presAssocID="{53EF82FD-60E7-49A1-955C-4982F4DE3668}" presName="linearProcess" presStyleCnt="0"/>
      <dgm:spPr/>
    </dgm:pt>
    <dgm:pt modelId="{258B46D9-D00B-4813-93E9-5785E75DC248}" type="pres">
      <dgm:prSet presAssocID="{67A1174A-78B7-426D-9783-2D87BA9DA8E0}" presName="textNode" presStyleLbl="node1" presStyleIdx="0" presStyleCnt="2">
        <dgm:presLayoutVars>
          <dgm:bulletEnabled val="1"/>
        </dgm:presLayoutVars>
      </dgm:prSet>
      <dgm:spPr/>
    </dgm:pt>
    <dgm:pt modelId="{E48D2E6D-3D99-43CE-AF86-AF20D1C1CFB0}" type="pres">
      <dgm:prSet presAssocID="{9DE570EE-EE0E-45E5-9FE8-D744686253ED}" presName="sibTrans" presStyleCnt="0"/>
      <dgm:spPr/>
    </dgm:pt>
    <dgm:pt modelId="{BDB16944-1348-46AC-BB72-7CAF9F802EE5}" type="pres">
      <dgm:prSet presAssocID="{115ABC6D-0557-4D8C-B1BA-2145558F35EF}" presName="textNode" presStyleLbl="node1" presStyleIdx="1" presStyleCnt="2">
        <dgm:presLayoutVars>
          <dgm:bulletEnabled val="1"/>
        </dgm:presLayoutVars>
      </dgm:prSet>
      <dgm:spPr/>
    </dgm:pt>
  </dgm:ptLst>
  <dgm:cxnLst>
    <dgm:cxn modelId="{98D72116-4E3A-4E17-B0EE-3E77349E9D36}" type="presOf" srcId="{53EF82FD-60E7-49A1-955C-4982F4DE3668}" destId="{23629A01-BF7B-40FA-A43A-94A9FCA30021}" srcOrd="0" destOrd="0" presId="urn:microsoft.com/office/officeart/2005/8/layout/hProcess9"/>
    <dgm:cxn modelId="{9A7FD326-E12B-40EE-97A8-5E9E69096E59}" type="presOf" srcId="{67A1174A-78B7-426D-9783-2D87BA9DA8E0}" destId="{258B46D9-D00B-4813-93E9-5785E75DC248}" srcOrd="0" destOrd="0" presId="urn:microsoft.com/office/officeart/2005/8/layout/hProcess9"/>
    <dgm:cxn modelId="{0B39962B-FDB2-47AC-A5C9-CC96078F4FB7}" type="presOf" srcId="{115ABC6D-0557-4D8C-B1BA-2145558F35EF}" destId="{BDB16944-1348-46AC-BB72-7CAF9F802EE5}" srcOrd="0" destOrd="0" presId="urn:microsoft.com/office/officeart/2005/8/layout/hProcess9"/>
    <dgm:cxn modelId="{0B674183-F9E3-49A2-A8C1-943314844359}" srcId="{53EF82FD-60E7-49A1-955C-4982F4DE3668}" destId="{115ABC6D-0557-4D8C-B1BA-2145558F35EF}" srcOrd="1" destOrd="0" parTransId="{835435EC-5F1A-40C5-940A-A128DD4687B4}" sibTransId="{4AF52BA7-E0B1-4859-AFAB-3C11B262A508}"/>
    <dgm:cxn modelId="{E1A8F98C-8AD4-45FC-91E2-0BD5D5658FAA}" srcId="{53EF82FD-60E7-49A1-955C-4982F4DE3668}" destId="{67A1174A-78B7-426D-9783-2D87BA9DA8E0}" srcOrd="0" destOrd="0" parTransId="{94B16233-91F1-4FED-819E-FFCCB5E519B5}" sibTransId="{9DE570EE-EE0E-45E5-9FE8-D744686253ED}"/>
    <dgm:cxn modelId="{9B4347CB-B1DD-4EF1-9D4D-37CE31C47BF2}" type="presParOf" srcId="{23629A01-BF7B-40FA-A43A-94A9FCA30021}" destId="{76E55010-5DD0-4C27-BBDD-86330F4C80C0}" srcOrd="0" destOrd="0" presId="urn:microsoft.com/office/officeart/2005/8/layout/hProcess9"/>
    <dgm:cxn modelId="{CB27FA50-6CEE-4A83-B3B5-69030208D890}" type="presParOf" srcId="{23629A01-BF7B-40FA-A43A-94A9FCA30021}" destId="{1CBF1C36-EEEC-4822-A8FE-BAB1F1FD4C12}" srcOrd="1" destOrd="0" presId="urn:microsoft.com/office/officeart/2005/8/layout/hProcess9"/>
    <dgm:cxn modelId="{897FF1E3-EA18-4F15-9CAC-93B6DBC1949C}" type="presParOf" srcId="{1CBF1C36-EEEC-4822-A8FE-BAB1F1FD4C12}" destId="{258B46D9-D00B-4813-93E9-5785E75DC248}" srcOrd="0" destOrd="0" presId="urn:microsoft.com/office/officeart/2005/8/layout/hProcess9"/>
    <dgm:cxn modelId="{31FA0E1D-0FB3-4C79-B481-70381FAD2C48}" type="presParOf" srcId="{1CBF1C36-EEEC-4822-A8FE-BAB1F1FD4C12}" destId="{E48D2E6D-3D99-43CE-AF86-AF20D1C1CFB0}" srcOrd="1" destOrd="0" presId="urn:microsoft.com/office/officeart/2005/8/layout/hProcess9"/>
    <dgm:cxn modelId="{6D8DC87F-860C-4B93-B672-DBB42E04250E}" type="presParOf" srcId="{1CBF1C36-EEEC-4822-A8FE-BAB1F1FD4C12}" destId="{BDB16944-1348-46AC-BB72-7CAF9F802EE5}" srcOrd="2" destOrd="0" presId="urn:microsoft.com/office/officeart/2005/8/layout/hProcess9"/>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3EF82FD-60E7-49A1-955C-4982F4DE3668}" type="doc">
      <dgm:prSet loTypeId="urn:microsoft.com/office/officeart/2005/8/layout/hProcess9" loCatId="process" qsTypeId="urn:microsoft.com/office/officeart/2005/8/quickstyle/3d2" qsCatId="3D" csTypeId="urn:microsoft.com/office/officeart/2005/8/colors/colorful1" csCatId="colorful"/>
      <dgm:spPr/>
      <dgm:t>
        <a:bodyPr/>
        <a:lstStyle/>
        <a:p>
          <a:endParaRPr lang="en-IN"/>
        </a:p>
      </dgm:t>
    </dgm:pt>
    <dgm:pt modelId="{67A1174A-78B7-426D-9783-2D87BA9DA8E0}">
      <dgm:prSet/>
      <dgm:spPr/>
      <dgm:t>
        <a:bodyPr/>
        <a:lstStyle/>
        <a:p>
          <a:r>
            <a:rPr lang="en-IN"/>
            <a:t>In next step we have fit our GARCH model into our data for both Clost_Nifty and Brent_INR.</a:t>
          </a:r>
        </a:p>
      </dgm:t>
    </dgm:pt>
    <dgm:pt modelId="{94B16233-91F1-4FED-819E-FFCCB5E519B5}" type="parTrans" cxnId="{E1A8F98C-8AD4-45FC-91E2-0BD5D5658FAA}">
      <dgm:prSet/>
      <dgm:spPr/>
      <dgm:t>
        <a:bodyPr/>
        <a:lstStyle/>
        <a:p>
          <a:endParaRPr lang="en-IN"/>
        </a:p>
      </dgm:t>
    </dgm:pt>
    <dgm:pt modelId="{9DE570EE-EE0E-45E5-9FE8-D744686253ED}" type="sibTrans" cxnId="{E1A8F98C-8AD4-45FC-91E2-0BD5D5658FAA}">
      <dgm:prSet/>
      <dgm:spPr/>
      <dgm:t>
        <a:bodyPr/>
        <a:lstStyle/>
        <a:p>
          <a:endParaRPr lang="en-IN"/>
        </a:p>
      </dgm:t>
    </dgm:pt>
    <dgm:pt modelId="{115ABC6D-0557-4D8C-B1BA-2145558F35EF}">
      <dgm:prSet/>
      <dgm:spPr/>
      <dgm:t>
        <a:bodyPr/>
        <a:lstStyle/>
        <a:p>
          <a:r>
            <a:rPr lang="en-IN"/>
            <a:t>Extracted standardized residuals.</a:t>
          </a:r>
        </a:p>
      </dgm:t>
    </dgm:pt>
    <dgm:pt modelId="{835435EC-5F1A-40C5-940A-A128DD4687B4}" type="parTrans" cxnId="{0B674183-F9E3-49A2-A8C1-943314844359}">
      <dgm:prSet/>
      <dgm:spPr/>
      <dgm:t>
        <a:bodyPr/>
        <a:lstStyle/>
        <a:p>
          <a:endParaRPr lang="en-IN"/>
        </a:p>
      </dgm:t>
    </dgm:pt>
    <dgm:pt modelId="{4AF52BA7-E0B1-4859-AFAB-3C11B262A508}" type="sibTrans" cxnId="{0B674183-F9E3-49A2-A8C1-943314844359}">
      <dgm:prSet/>
      <dgm:spPr/>
      <dgm:t>
        <a:bodyPr/>
        <a:lstStyle/>
        <a:p>
          <a:endParaRPr lang="en-IN"/>
        </a:p>
      </dgm:t>
    </dgm:pt>
    <dgm:pt modelId="{23629A01-BF7B-40FA-A43A-94A9FCA30021}" type="pres">
      <dgm:prSet presAssocID="{53EF82FD-60E7-49A1-955C-4982F4DE3668}" presName="CompostProcess" presStyleCnt="0">
        <dgm:presLayoutVars>
          <dgm:dir/>
          <dgm:resizeHandles val="exact"/>
        </dgm:presLayoutVars>
      </dgm:prSet>
      <dgm:spPr/>
    </dgm:pt>
    <dgm:pt modelId="{76E55010-5DD0-4C27-BBDD-86330F4C80C0}" type="pres">
      <dgm:prSet presAssocID="{53EF82FD-60E7-49A1-955C-4982F4DE3668}" presName="arrow" presStyleLbl="bgShp" presStyleIdx="0" presStyleCnt="1"/>
      <dgm:spPr/>
    </dgm:pt>
    <dgm:pt modelId="{1CBF1C36-EEEC-4822-A8FE-BAB1F1FD4C12}" type="pres">
      <dgm:prSet presAssocID="{53EF82FD-60E7-49A1-955C-4982F4DE3668}" presName="linearProcess" presStyleCnt="0"/>
      <dgm:spPr/>
    </dgm:pt>
    <dgm:pt modelId="{258B46D9-D00B-4813-93E9-5785E75DC248}" type="pres">
      <dgm:prSet presAssocID="{67A1174A-78B7-426D-9783-2D87BA9DA8E0}" presName="textNode" presStyleLbl="node1" presStyleIdx="0" presStyleCnt="2">
        <dgm:presLayoutVars>
          <dgm:bulletEnabled val="1"/>
        </dgm:presLayoutVars>
      </dgm:prSet>
      <dgm:spPr/>
    </dgm:pt>
    <dgm:pt modelId="{E48D2E6D-3D99-43CE-AF86-AF20D1C1CFB0}" type="pres">
      <dgm:prSet presAssocID="{9DE570EE-EE0E-45E5-9FE8-D744686253ED}" presName="sibTrans" presStyleCnt="0"/>
      <dgm:spPr/>
    </dgm:pt>
    <dgm:pt modelId="{BDB16944-1348-46AC-BB72-7CAF9F802EE5}" type="pres">
      <dgm:prSet presAssocID="{115ABC6D-0557-4D8C-B1BA-2145558F35EF}" presName="textNode" presStyleLbl="node1" presStyleIdx="1" presStyleCnt="2">
        <dgm:presLayoutVars>
          <dgm:bulletEnabled val="1"/>
        </dgm:presLayoutVars>
      </dgm:prSet>
      <dgm:spPr/>
    </dgm:pt>
  </dgm:ptLst>
  <dgm:cxnLst>
    <dgm:cxn modelId="{98D72116-4E3A-4E17-B0EE-3E77349E9D36}" type="presOf" srcId="{53EF82FD-60E7-49A1-955C-4982F4DE3668}" destId="{23629A01-BF7B-40FA-A43A-94A9FCA30021}" srcOrd="0" destOrd="0" presId="urn:microsoft.com/office/officeart/2005/8/layout/hProcess9"/>
    <dgm:cxn modelId="{9A7FD326-E12B-40EE-97A8-5E9E69096E59}" type="presOf" srcId="{67A1174A-78B7-426D-9783-2D87BA9DA8E0}" destId="{258B46D9-D00B-4813-93E9-5785E75DC248}" srcOrd="0" destOrd="0" presId="urn:microsoft.com/office/officeart/2005/8/layout/hProcess9"/>
    <dgm:cxn modelId="{0B39962B-FDB2-47AC-A5C9-CC96078F4FB7}" type="presOf" srcId="{115ABC6D-0557-4D8C-B1BA-2145558F35EF}" destId="{BDB16944-1348-46AC-BB72-7CAF9F802EE5}" srcOrd="0" destOrd="0" presId="urn:microsoft.com/office/officeart/2005/8/layout/hProcess9"/>
    <dgm:cxn modelId="{0B674183-F9E3-49A2-A8C1-943314844359}" srcId="{53EF82FD-60E7-49A1-955C-4982F4DE3668}" destId="{115ABC6D-0557-4D8C-B1BA-2145558F35EF}" srcOrd="1" destOrd="0" parTransId="{835435EC-5F1A-40C5-940A-A128DD4687B4}" sibTransId="{4AF52BA7-E0B1-4859-AFAB-3C11B262A508}"/>
    <dgm:cxn modelId="{E1A8F98C-8AD4-45FC-91E2-0BD5D5658FAA}" srcId="{53EF82FD-60E7-49A1-955C-4982F4DE3668}" destId="{67A1174A-78B7-426D-9783-2D87BA9DA8E0}" srcOrd="0" destOrd="0" parTransId="{94B16233-91F1-4FED-819E-FFCCB5E519B5}" sibTransId="{9DE570EE-EE0E-45E5-9FE8-D744686253ED}"/>
    <dgm:cxn modelId="{9B4347CB-B1DD-4EF1-9D4D-37CE31C47BF2}" type="presParOf" srcId="{23629A01-BF7B-40FA-A43A-94A9FCA30021}" destId="{76E55010-5DD0-4C27-BBDD-86330F4C80C0}" srcOrd="0" destOrd="0" presId="urn:microsoft.com/office/officeart/2005/8/layout/hProcess9"/>
    <dgm:cxn modelId="{CB27FA50-6CEE-4A83-B3B5-69030208D890}" type="presParOf" srcId="{23629A01-BF7B-40FA-A43A-94A9FCA30021}" destId="{1CBF1C36-EEEC-4822-A8FE-BAB1F1FD4C12}" srcOrd="1" destOrd="0" presId="urn:microsoft.com/office/officeart/2005/8/layout/hProcess9"/>
    <dgm:cxn modelId="{897FF1E3-EA18-4F15-9CAC-93B6DBC1949C}" type="presParOf" srcId="{1CBF1C36-EEEC-4822-A8FE-BAB1F1FD4C12}" destId="{258B46D9-D00B-4813-93E9-5785E75DC248}" srcOrd="0" destOrd="0" presId="urn:microsoft.com/office/officeart/2005/8/layout/hProcess9"/>
    <dgm:cxn modelId="{31FA0E1D-0FB3-4C79-B481-70381FAD2C48}" type="presParOf" srcId="{1CBF1C36-EEEC-4822-A8FE-BAB1F1FD4C12}" destId="{E48D2E6D-3D99-43CE-AF86-AF20D1C1CFB0}" srcOrd="1" destOrd="0" presId="urn:microsoft.com/office/officeart/2005/8/layout/hProcess9"/>
    <dgm:cxn modelId="{6D8DC87F-860C-4B93-B672-DBB42E04250E}" type="presParOf" srcId="{1CBF1C36-EEEC-4822-A8FE-BAB1F1FD4C12}" destId="{BDB16944-1348-46AC-BB72-7CAF9F802EE5}" srcOrd="2" destOrd="0" presId="urn:microsoft.com/office/officeart/2005/8/layout/hProcess9"/>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93CF123-DFD3-43BC-AE3B-035EB3DB9CCC}" type="doc">
      <dgm:prSet loTypeId="urn:microsoft.com/office/officeart/2005/8/layout/hierarchy3" loCatId="hierarchy" qsTypeId="urn:microsoft.com/office/officeart/2005/8/quickstyle/3d1" qsCatId="3D" csTypeId="urn:microsoft.com/office/officeart/2005/8/colors/colorful1" csCatId="colorful"/>
      <dgm:spPr/>
      <dgm:t>
        <a:bodyPr/>
        <a:lstStyle/>
        <a:p>
          <a:endParaRPr lang="en-IN"/>
        </a:p>
      </dgm:t>
    </dgm:pt>
    <dgm:pt modelId="{C1DD2F8B-9EA7-41CF-AEC8-29CF33407BC2}">
      <dgm:prSet/>
      <dgm:spPr/>
      <dgm:t>
        <a:bodyPr/>
        <a:lstStyle/>
        <a:p>
          <a:r>
            <a:rPr lang="en-US"/>
            <a:t>Ljung-Box test to check for autocorrelation</a:t>
          </a:r>
          <a:endParaRPr lang="en-IN"/>
        </a:p>
      </dgm:t>
    </dgm:pt>
    <dgm:pt modelId="{121665D9-FED3-4863-A5AF-C98902D8426F}" type="parTrans" cxnId="{D1C49FDD-B48A-47DF-B4DC-07FEB231221D}">
      <dgm:prSet/>
      <dgm:spPr/>
      <dgm:t>
        <a:bodyPr/>
        <a:lstStyle/>
        <a:p>
          <a:endParaRPr lang="en-IN"/>
        </a:p>
      </dgm:t>
    </dgm:pt>
    <dgm:pt modelId="{4DB1468C-3370-4BD1-A0A3-7D3E0C835C1F}" type="sibTrans" cxnId="{D1C49FDD-B48A-47DF-B4DC-07FEB231221D}">
      <dgm:prSet/>
      <dgm:spPr/>
      <dgm:t>
        <a:bodyPr/>
        <a:lstStyle/>
        <a:p>
          <a:endParaRPr lang="en-IN"/>
        </a:p>
      </dgm:t>
    </dgm:pt>
    <dgm:pt modelId="{7D412830-0B0C-4120-8589-72A000E242E8}">
      <dgm:prSet/>
      <dgm:spPr/>
      <dgm:t>
        <a:bodyPr/>
        <a:lstStyle/>
        <a:p>
          <a:r>
            <a:rPr lang="en-US" dirty="0"/>
            <a:t>A non existing dependence between sets of variables results in incorrect copula estimation.</a:t>
          </a:r>
          <a:endParaRPr lang="en-IN" dirty="0"/>
        </a:p>
      </dgm:t>
    </dgm:pt>
    <dgm:pt modelId="{C882EC18-A181-4F2C-B39E-2BDCF827BB6D}" type="parTrans" cxnId="{E3B185A9-BCC9-4F6C-90AD-D8DC3B09F789}">
      <dgm:prSet/>
      <dgm:spPr/>
      <dgm:t>
        <a:bodyPr/>
        <a:lstStyle/>
        <a:p>
          <a:endParaRPr lang="en-IN"/>
        </a:p>
      </dgm:t>
    </dgm:pt>
    <dgm:pt modelId="{9A9963F6-7525-4727-B1C8-AD9266B57C62}" type="sibTrans" cxnId="{E3B185A9-BCC9-4F6C-90AD-D8DC3B09F789}">
      <dgm:prSet/>
      <dgm:spPr/>
      <dgm:t>
        <a:bodyPr/>
        <a:lstStyle/>
        <a:p>
          <a:endParaRPr lang="en-IN"/>
        </a:p>
      </dgm:t>
    </dgm:pt>
    <dgm:pt modelId="{377E9379-4DD1-4A07-9F1A-5C2B11364AA5}" type="pres">
      <dgm:prSet presAssocID="{893CF123-DFD3-43BC-AE3B-035EB3DB9CCC}" presName="diagram" presStyleCnt="0">
        <dgm:presLayoutVars>
          <dgm:chPref val="1"/>
          <dgm:dir/>
          <dgm:animOne val="branch"/>
          <dgm:animLvl val="lvl"/>
          <dgm:resizeHandles/>
        </dgm:presLayoutVars>
      </dgm:prSet>
      <dgm:spPr/>
    </dgm:pt>
    <dgm:pt modelId="{D24D6DBD-2111-4BFA-BA56-53ADFDF1FFB2}" type="pres">
      <dgm:prSet presAssocID="{C1DD2F8B-9EA7-41CF-AEC8-29CF33407BC2}" presName="root" presStyleCnt="0"/>
      <dgm:spPr/>
    </dgm:pt>
    <dgm:pt modelId="{D3A9C8FD-9C38-41FB-A966-8DFB6CBA4E1C}" type="pres">
      <dgm:prSet presAssocID="{C1DD2F8B-9EA7-41CF-AEC8-29CF33407BC2}" presName="rootComposite" presStyleCnt="0"/>
      <dgm:spPr/>
    </dgm:pt>
    <dgm:pt modelId="{9AE14DEE-2036-4FF5-B166-D188EE794399}" type="pres">
      <dgm:prSet presAssocID="{C1DD2F8B-9EA7-41CF-AEC8-29CF33407BC2}" presName="rootText" presStyleLbl="node1" presStyleIdx="0" presStyleCnt="2" custLinFactNeighborX="15003" custLinFactNeighborY="-314"/>
      <dgm:spPr/>
    </dgm:pt>
    <dgm:pt modelId="{928C96B4-6CA8-466C-8D42-D06DF0AA068C}" type="pres">
      <dgm:prSet presAssocID="{C1DD2F8B-9EA7-41CF-AEC8-29CF33407BC2}" presName="rootConnector" presStyleLbl="node1" presStyleIdx="0" presStyleCnt="2"/>
      <dgm:spPr/>
    </dgm:pt>
    <dgm:pt modelId="{A5C7D249-BFF5-4259-9180-67CD1BF72438}" type="pres">
      <dgm:prSet presAssocID="{C1DD2F8B-9EA7-41CF-AEC8-29CF33407BC2}" presName="childShape" presStyleCnt="0"/>
      <dgm:spPr/>
    </dgm:pt>
    <dgm:pt modelId="{2B1226C8-848D-4AC2-89AA-56F4261077BE}" type="pres">
      <dgm:prSet presAssocID="{7D412830-0B0C-4120-8589-72A000E242E8}" presName="root" presStyleCnt="0"/>
      <dgm:spPr/>
    </dgm:pt>
    <dgm:pt modelId="{1D7BDDD9-118E-4B86-911E-F45EABF35B64}" type="pres">
      <dgm:prSet presAssocID="{7D412830-0B0C-4120-8589-72A000E242E8}" presName="rootComposite" presStyleCnt="0"/>
      <dgm:spPr/>
    </dgm:pt>
    <dgm:pt modelId="{0053B76B-9699-4CF2-B966-E6DFE95A4ADE}" type="pres">
      <dgm:prSet presAssocID="{7D412830-0B0C-4120-8589-72A000E242E8}" presName="rootText" presStyleLbl="node1" presStyleIdx="1" presStyleCnt="2" custLinFactNeighborX="-2041" custLinFactNeighborY="-1663"/>
      <dgm:spPr/>
    </dgm:pt>
    <dgm:pt modelId="{86AF66B5-8396-42E8-8F0F-EBDBA42EF8C0}" type="pres">
      <dgm:prSet presAssocID="{7D412830-0B0C-4120-8589-72A000E242E8}" presName="rootConnector" presStyleLbl="node1" presStyleIdx="1" presStyleCnt="2"/>
      <dgm:spPr/>
    </dgm:pt>
    <dgm:pt modelId="{CEC2A8C0-3683-479E-87DC-B53E8DD52592}" type="pres">
      <dgm:prSet presAssocID="{7D412830-0B0C-4120-8589-72A000E242E8}" presName="childShape" presStyleCnt="0"/>
      <dgm:spPr/>
    </dgm:pt>
  </dgm:ptLst>
  <dgm:cxnLst>
    <dgm:cxn modelId="{463F0766-9FC4-4A5D-8BB1-996D5A436203}" type="presOf" srcId="{7D412830-0B0C-4120-8589-72A000E242E8}" destId="{0053B76B-9699-4CF2-B966-E6DFE95A4ADE}" srcOrd="0" destOrd="0" presId="urn:microsoft.com/office/officeart/2005/8/layout/hierarchy3"/>
    <dgm:cxn modelId="{8F2F3D73-EE9E-4DE2-BF55-ED0587D0A190}" type="presOf" srcId="{893CF123-DFD3-43BC-AE3B-035EB3DB9CCC}" destId="{377E9379-4DD1-4A07-9F1A-5C2B11364AA5}" srcOrd="0" destOrd="0" presId="urn:microsoft.com/office/officeart/2005/8/layout/hierarchy3"/>
    <dgm:cxn modelId="{34603C58-DA26-4BD3-8757-01E37A2BE321}" type="presOf" srcId="{C1DD2F8B-9EA7-41CF-AEC8-29CF33407BC2}" destId="{9AE14DEE-2036-4FF5-B166-D188EE794399}" srcOrd="0" destOrd="0" presId="urn:microsoft.com/office/officeart/2005/8/layout/hierarchy3"/>
    <dgm:cxn modelId="{96D59989-E9F9-47C5-9167-5E7B8A8DA180}" type="presOf" srcId="{C1DD2F8B-9EA7-41CF-AEC8-29CF33407BC2}" destId="{928C96B4-6CA8-466C-8D42-D06DF0AA068C}" srcOrd="1" destOrd="0" presId="urn:microsoft.com/office/officeart/2005/8/layout/hierarchy3"/>
    <dgm:cxn modelId="{E3B185A9-BCC9-4F6C-90AD-D8DC3B09F789}" srcId="{893CF123-DFD3-43BC-AE3B-035EB3DB9CCC}" destId="{7D412830-0B0C-4120-8589-72A000E242E8}" srcOrd="1" destOrd="0" parTransId="{C882EC18-A181-4F2C-B39E-2BDCF827BB6D}" sibTransId="{9A9963F6-7525-4727-B1C8-AD9266B57C62}"/>
    <dgm:cxn modelId="{B84704BF-AC2D-4FA5-854F-B3793B2F99EB}" type="presOf" srcId="{7D412830-0B0C-4120-8589-72A000E242E8}" destId="{86AF66B5-8396-42E8-8F0F-EBDBA42EF8C0}" srcOrd="1" destOrd="0" presId="urn:microsoft.com/office/officeart/2005/8/layout/hierarchy3"/>
    <dgm:cxn modelId="{D1C49FDD-B48A-47DF-B4DC-07FEB231221D}" srcId="{893CF123-DFD3-43BC-AE3B-035EB3DB9CCC}" destId="{C1DD2F8B-9EA7-41CF-AEC8-29CF33407BC2}" srcOrd="0" destOrd="0" parTransId="{121665D9-FED3-4863-A5AF-C98902D8426F}" sibTransId="{4DB1468C-3370-4BD1-A0A3-7D3E0C835C1F}"/>
    <dgm:cxn modelId="{6163A058-6EB8-4D50-971C-36828B7282DC}" type="presParOf" srcId="{377E9379-4DD1-4A07-9F1A-5C2B11364AA5}" destId="{D24D6DBD-2111-4BFA-BA56-53ADFDF1FFB2}" srcOrd="0" destOrd="0" presId="urn:microsoft.com/office/officeart/2005/8/layout/hierarchy3"/>
    <dgm:cxn modelId="{DB6C83AD-B0A5-486B-A306-AB74329FDDCD}" type="presParOf" srcId="{D24D6DBD-2111-4BFA-BA56-53ADFDF1FFB2}" destId="{D3A9C8FD-9C38-41FB-A966-8DFB6CBA4E1C}" srcOrd="0" destOrd="0" presId="urn:microsoft.com/office/officeart/2005/8/layout/hierarchy3"/>
    <dgm:cxn modelId="{C4423E81-5EB8-4602-ABA5-F026FCC7B4A6}" type="presParOf" srcId="{D3A9C8FD-9C38-41FB-A966-8DFB6CBA4E1C}" destId="{9AE14DEE-2036-4FF5-B166-D188EE794399}" srcOrd="0" destOrd="0" presId="urn:microsoft.com/office/officeart/2005/8/layout/hierarchy3"/>
    <dgm:cxn modelId="{D0075F51-0643-4D66-8C7C-FCBFDFC694D2}" type="presParOf" srcId="{D3A9C8FD-9C38-41FB-A966-8DFB6CBA4E1C}" destId="{928C96B4-6CA8-466C-8D42-D06DF0AA068C}" srcOrd="1" destOrd="0" presId="urn:microsoft.com/office/officeart/2005/8/layout/hierarchy3"/>
    <dgm:cxn modelId="{A70CC108-7611-44DA-B9DB-A34D384BAFB4}" type="presParOf" srcId="{D24D6DBD-2111-4BFA-BA56-53ADFDF1FFB2}" destId="{A5C7D249-BFF5-4259-9180-67CD1BF72438}" srcOrd="1" destOrd="0" presId="urn:microsoft.com/office/officeart/2005/8/layout/hierarchy3"/>
    <dgm:cxn modelId="{4E8AACC8-2BA1-4321-B304-07FB395AA28E}" type="presParOf" srcId="{377E9379-4DD1-4A07-9F1A-5C2B11364AA5}" destId="{2B1226C8-848D-4AC2-89AA-56F4261077BE}" srcOrd="1" destOrd="0" presId="urn:microsoft.com/office/officeart/2005/8/layout/hierarchy3"/>
    <dgm:cxn modelId="{6ED77D32-05FA-4399-B493-0FC332790634}" type="presParOf" srcId="{2B1226C8-848D-4AC2-89AA-56F4261077BE}" destId="{1D7BDDD9-118E-4B86-911E-F45EABF35B64}" srcOrd="0" destOrd="0" presId="urn:microsoft.com/office/officeart/2005/8/layout/hierarchy3"/>
    <dgm:cxn modelId="{4B802172-71F3-420B-87D5-DBFACB1946FC}" type="presParOf" srcId="{1D7BDDD9-118E-4B86-911E-F45EABF35B64}" destId="{0053B76B-9699-4CF2-B966-E6DFE95A4ADE}" srcOrd="0" destOrd="0" presId="urn:microsoft.com/office/officeart/2005/8/layout/hierarchy3"/>
    <dgm:cxn modelId="{F868B74E-C822-4850-9E07-428743875104}" type="presParOf" srcId="{1D7BDDD9-118E-4B86-911E-F45EABF35B64}" destId="{86AF66B5-8396-42E8-8F0F-EBDBA42EF8C0}" srcOrd="1" destOrd="0" presId="urn:microsoft.com/office/officeart/2005/8/layout/hierarchy3"/>
    <dgm:cxn modelId="{DD621551-E077-438C-8B17-D36CE1616796}" type="presParOf" srcId="{2B1226C8-848D-4AC2-89AA-56F4261077BE}" destId="{CEC2A8C0-3683-479E-87DC-B53E8DD52592}" srcOrd="1" destOrd="0" presId="urn:microsoft.com/office/officeart/2005/8/layout/hierarchy3"/>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F11E6FD-9311-41B2-8F52-1E00559207FB}" type="doc">
      <dgm:prSet loTypeId="urn:microsoft.com/office/officeart/2005/8/layout/venn1" loCatId="relationship" qsTypeId="urn:microsoft.com/office/officeart/2005/8/quickstyle/3d1" qsCatId="3D" csTypeId="urn:microsoft.com/office/officeart/2005/8/colors/accent1_2" csCatId="accent1" phldr="1"/>
      <dgm:spPr/>
      <dgm:t>
        <a:bodyPr/>
        <a:lstStyle/>
        <a:p>
          <a:endParaRPr lang="en-IN"/>
        </a:p>
      </dgm:t>
    </dgm:pt>
    <dgm:pt modelId="{E916D1DA-888E-48D3-A052-7711A5EE2A96}">
      <dgm:prSet/>
      <dgm:spPr/>
      <dgm:t>
        <a:bodyPr/>
        <a:lstStyle/>
        <a:p>
          <a:r>
            <a:rPr lang="en-US" dirty="0"/>
            <a:t>For both Brent_INR and Close_nifty, the p-values are higher than significance level of 0.05.</a:t>
          </a:r>
          <a:endParaRPr lang="en-IN" dirty="0"/>
        </a:p>
      </dgm:t>
    </dgm:pt>
    <dgm:pt modelId="{9ED4CA55-EFAB-4E15-9AB1-5243ABE12D63}" type="parTrans" cxnId="{826D22EE-88DA-4387-94DC-AB40A3951A2A}">
      <dgm:prSet/>
      <dgm:spPr/>
      <dgm:t>
        <a:bodyPr/>
        <a:lstStyle/>
        <a:p>
          <a:endParaRPr lang="en-IN"/>
        </a:p>
      </dgm:t>
    </dgm:pt>
    <dgm:pt modelId="{6C6CBB36-1F4D-4DD0-9C72-C753E48BF949}" type="sibTrans" cxnId="{826D22EE-88DA-4387-94DC-AB40A3951A2A}">
      <dgm:prSet/>
      <dgm:spPr/>
      <dgm:t>
        <a:bodyPr/>
        <a:lstStyle/>
        <a:p>
          <a:endParaRPr lang="en-IN"/>
        </a:p>
      </dgm:t>
    </dgm:pt>
    <dgm:pt modelId="{69295284-9AEB-482A-842B-80597F70A36D}" type="pres">
      <dgm:prSet presAssocID="{9F11E6FD-9311-41B2-8F52-1E00559207FB}" presName="compositeShape" presStyleCnt="0">
        <dgm:presLayoutVars>
          <dgm:chMax val="7"/>
          <dgm:dir/>
          <dgm:resizeHandles val="exact"/>
        </dgm:presLayoutVars>
      </dgm:prSet>
      <dgm:spPr/>
    </dgm:pt>
    <dgm:pt modelId="{351156F7-C6D1-4706-AB30-2274EBA49F22}" type="pres">
      <dgm:prSet presAssocID="{E916D1DA-888E-48D3-A052-7711A5EE2A96}" presName="circ1TxSh" presStyleLbl="vennNode1" presStyleIdx="0" presStyleCnt="1" custScaleX="1062894" custLinFactY="-100000" custLinFactNeighborX="-5186" custLinFactNeighborY="-100018"/>
      <dgm:spPr/>
    </dgm:pt>
  </dgm:ptLst>
  <dgm:cxnLst>
    <dgm:cxn modelId="{488DC650-0309-4409-AED3-C53F3C844A00}" type="presOf" srcId="{E916D1DA-888E-48D3-A052-7711A5EE2A96}" destId="{351156F7-C6D1-4706-AB30-2274EBA49F22}" srcOrd="0" destOrd="0" presId="urn:microsoft.com/office/officeart/2005/8/layout/venn1"/>
    <dgm:cxn modelId="{9DA613BA-59A5-428E-AE02-554047738649}" type="presOf" srcId="{9F11E6FD-9311-41B2-8F52-1E00559207FB}" destId="{69295284-9AEB-482A-842B-80597F70A36D}" srcOrd="0" destOrd="0" presId="urn:microsoft.com/office/officeart/2005/8/layout/venn1"/>
    <dgm:cxn modelId="{826D22EE-88DA-4387-94DC-AB40A3951A2A}" srcId="{9F11E6FD-9311-41B2-8F52-1E00559207FB}" destId="{E916D1DA-888E-48D3-A052-7711A5EE2A96}" srcOrd="0" destOrd="0" parTransId="{9ED4CA55-EFAB-4E15-9AB1-5243ABE12D63}" sibTransId="{6C6CBB36-1F4D-4DD0-9C72-C753E48BF949}"/>
    <dgm:cxn modelId="{E6FC68AA-9CA4-4A69-ADF8-F6FC9198CCE1}" type="presParOf" srcId="{69295284-9AEB-482A-842B-80597F70A36D}" destId="{351156F7-C6D1-4706-AB30-2274EBA49F22}" srcOrd="0" destOrd="0" presId="urn:microsoft.com/office/officeart/2005/8/layout/venn1"/>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93CF123-DFD3-43BC-AE3B-035EB3DB9CCC}" type="doc">
      <dgm:prSet loTypeId="urn:microsoft.com/office/officeart/2005/8/layout/hierarchy3" loCatId="hierarchy" qsTypeId="urn:microsoft.com/office/officeart/2005/8/quickstyle/3d1" qsCatId="3D" csTypeId="urn:microsoft.com/office/officeart/2005/8/colors/colorful1" csCatId="colorful"/>
      <dgm:spPr/>
      <dgm:t>
        <a:bodyPr/>
        <a:lstStyle/>
        <a:p>
          <a:endParaRPr lang="en-IN"/>
        </a:p>
      </dgm:t>
    </dgm:pt>
    <dgm:pt modelId="{C1DD2F8B-9EA7-41CF-AEC8-29CF33407BC2}">
      <dgm:prSet/>
      <dgm:spPr/>
      <dgm:t>
        <a:bodyPr/>
        <a:lstStyle/>
        <a:p>
          <a:r>
            <a:rPr lang="en-US"/>
            <a:t>Ljung-Box test to check for autocorrelation</a:t>
          </a:r>
          <a:endParaRPr lang="en-IN"/>
        </a:p>
      </dgm:t>
    </dgm:pt>
    <dgm:pt modelId="{121665D9-FED3-4863-A5AF-C98902D8426F}" type="parTrans" cxnId="{D1C49FDD-B48A-47DF-B4DC-07FEB231221D}">
      <dgm:prSet/>
      <dgm:spPr/>
      <dgm:t>
        <a:bodyPr/>
        <a:lstStyle/>
        <a:p>
          <a:endParaRPr lang="en-IN"/>
        </a:p>
      </dgm:t>
    </dgm:pt>
    <dgm:pt modelId="{4DB1468C-3370-4BD1-A0A3-7D3E0C835C1F}" type="sibTrans" cxnId="{D1C49FDD-B48A-47DF-B4DC-07FEB231221D}">
      <dgm:prSet/>
      <dgm:spPr/>
      <dgm:t>
        <a:bodyPr/>
        <a:lstStyle/>
        <a:p>
          <a:endParaRPr lang="en-IN"/>
        </a:p>
      </dgm:t>
    </dgm:pt>
    <dgm:pt modelId="{7D412830-0B0C-4120-8589-72A000E242E8}">
      <dgm:prSet/>
      <dgm:spPr/>
      <dgm:t>
        <a:bodyPr/>
        <a:lstStyle/>
        <a:p>
          <a:r>
            <a:rPr lang="en-US" dirty="0"/>
            <a:t>A non existing dependence between sets of variables results in incorrect copula estimation.</a:t>
          </a:r>
          <a:endParaRPr lang="en-IN" dirty="0"/>
        </a:p>
      </dgm:t>
    </dgm:pt>
    <dgm:pt modelId="{C882EC18-A181-4F2C-B39E-2BDCF827BB6D}" type="parTrans" cxnId="{E3B185A9-BCC9-4F6C-90AD-D8DC3B09F789}">
      <dgm:prSet/>
      <dgm:spPr/>
      <dgm:t>
        <a:bodyPr/>
        <a:lstStyle/>
        <a:p>
          <a:endParaRPr lang="en-IN"/>
        </a:p>
      </dgm:t>
    </dgm:pt>
    <dgm:pt modelId="{9A9963F6-7525-4727-B1C8-AD9266B57C62}" type="sibTrans" cxnId="{E3B185A9-BCC9-4F6C-90AD-D8DC3B09F789}">
      <dgm:prSet/>
      <dgm:spPr/>
      <dgm:t>
        <a:bodyPr/>
        <a:lstStyle/>
        <a:p>
          <a:endParaRPr lang="en-IN"/>
        </a:p>
      </dgm:t>
    </dgm:pt>
    <dgm:pt modelId="{377E9379-4DD1-4A07-9F1A-5C2B11364AA5}" type="pres">
      <dgm:prSet presAssocID="{893CF123-DFD3-43BC-AE3B-035EB3DB9CCC}" presName="diagram" presStyleCnt="0">
        <dgm:presLayoutVars>
          <dgm:chPref val="1"/>
          <dgm:dir/>
          <dgm:animOne val="branch"/>
          <dgm:animLvl val="lvl"/>
          <dgm:resizeHandles/>
        </dgm:presLayoutVars>
      </dgm:prSet>
      <dgm:spPr/>
    </dgm:pt>
    <dgm:pt modelId="{D24D6DBD-2111-4BFA-BA56-53ADFDF1FFB2}" type="pres">
      <dgm:prSet presAssocID="{C1DD2F8B-9EA7-41CF-AEC8-29CF33407BC2}" presName="root" presStyleCnt="0"/>
      <dgm:spPr/>
    </dgm:pt>
    <dgm:pt modelId="{D3A9C8FD-9C38-41FB-A966-8DFB6CBA4E1C}" type="pres">
      <dgm:prSet presAssocID="{C1DD2F8B-9EA7-41CF-AEC8-29CF33407BC2}" presName="rootComposite" presStyleCnt="0"/>
      <dgm:spPr/>
    </dgm:pt>
    <dgm:pt modelId="{9AE14DEE-2036-4FF5-B166-D188EE794399}" type="pres">
      <dgm:prSet presAssocID="{C1DD2F8B-9EA7-41CF-AEC8-29CF33407BC2}" presName="rootText" presStyleLbl="node1" presStyleIdx="0" presStyleCnt="2" custLinFactNeighborX="15003" custLinFactNeighborY="-314"/>
      <dgm:spPr/>
    </dgm:pt>
    <dgm:pt modelId="{928C96B4-6CA8-466C-8D42-D06DF0AA068C}" type="pres">
      <dgm:prSet presAssocID="{C1DD2F8B-9EA7-41CF-AEC8-29CF33407BC2}" presName="rootConnector" presStyleLbl="node1" presStyleIdx="0" presStyleCnt="2"/>
      <dgm:spPr/>
    </dgm:pt>
    <dgm:pt modelId="{A5C7D249-BFF5-4259-9180-67CD1BF72438}" type="pres">
      <dgm:prSet presAssocID="{C1DD2F8B-9EA7-41CF-AEC8-29CF33407BC2}" presName="childShape" presStyleCnt="0"/>
      <dgm:spPr/>
    </dgm:pt>
    <dgm:pt modelId="{2B1226C8-848D-4AC2-89AA-56F4261077BE}" type="pres">
      <dgm:prSet presAssocID="{7D412830-0B0C-4120-8589-72A000E242E8}" presName="root" presStyleCnt="0"/>
      <dgm:spPr/>
    </dgm:pt>
    <dgm:pt modelId="{1D7BDDD9-118E-4B86-911E-F45EABF35B64}" type="pres">
      <dgm:prSet presAssocID="{7D412830-0B0C-4120-8589-72A000E242E8}" presName="rootComposite" presStyleCnt="0"/>
      <dgm:spPr/>
    </dgm:pt>
    <dgm:pt modelId="{0053B76B-9699-4CF2-B966-E6DFE95A4ADE}" type="pres">
      <dgm:prSet presAssocID="{7D412830-0B0C-4120-8589-72A000E242E8}" presName="rootText" presStyleLbl="node1" presStyleIdx="1" presStyleCnt="2" custLinFactNeighborX="-2041" custLinFactNeighborY="-1663"/>
      <dgm:spPr/>
    </dgm:pt>
    <dgm:pt modelId="{86AF66B5-8396-42E8-8F0F-EBDBA42EF8C0}" type="pres">
      <dgm:prSet presAssocID="{7D412830-0B0C-4120-8589-72A000E242E8}" presName="rootConnector" presStyleLbl="node1" presStyleIdx="1" presStyleCnt="2"/>
      <dgm:spPr/>
    </dgm:pt>
    <dgm:pt modelId="{CEC2A8C0-3683-479E-87DC-B53E8DD52592}" type="pres">
      <dgm:prSet presAssocID="{7D412830-0B0C-4120-8589-72A000E242E8}" presName="childShape" presStyleCnt="0"/>
      <dgm:spPr/>
    </dgm:pt>
  </dgm:ptLst>
  <dgm:cxnLst>
    <dgm:cxn modelId="{463F0766-9FC4-4A5D-8BB1-996D5A436203}" type="presOf" srcId="{7D412830-0B0C-4120-8589-72A000E242E8}" destId="{0053B76B-9699-4CF2-B966-E6DFE95A4ADE}" srcOrd="0" destOrd="0" presId="urn:microsoft.com/office/officeart/2005/8/layout/hierarchy3"/>
    <dgm:cxn modelId="{8F2F3D73-EE9E-4DE2-BF55-ED0587D0A190}" type="presOf" srcId="{893CF123-DFD3-43BC-AE3B-035EB3DB9CCC}" destId="{377E9379-4DD1-4A07-9F1A-5C2B11364AA5}" srcOrd="0" destOrd="0" presId="urn:microsoft.com/office/officeart/2005/8/layout/hierarchy3"/>
    <dgm:cxn modelId="{34603C58-DA26-4BD3-8757-01E37A2BE321}" type="presOf" srcId="{C1DD2F8B-9EA7-41CF-AEC8-29CF33407BC2}" destId="{9AE14DEE-2036-4FF5-B166-D188EE794399}" srcOrd="0" destOrd="0" presId="urn:microsoft.com/office/officeart/2005/8/layout/hierarchy3"/>
    <dgm:cxn modelId="{96D59989-E9F9-47C5-9167-5E7B8A8DA180}" type="presOf" srcId="{C1DD2F8B-9EA7-41CF-AEC8-29CF33407BC2}" destId="{928C96B4-6CA8-466C-8D42-D06DF0AA068C}" srcOrd="1" destOrd="0" presId="urn:microsoft.com/office/officeart/2005/8/layout/hierarchy3"/>
    <dgm:cxn modelId="{E3B185A9-BCC9-4F6C-90AD-D8DC3B09F789}" srcId="{893CF123-DFD3-43BC-AE3B-035EB3DB9CCC}" destId="{7D412830-0B0C-4120-8589-72A000E242E8}" srcOrd="1" destOrd="0" parTransId="{C882EC18-A181-4F2C-B39E-2BDCF827BB6D}" sibTransId="{9A9963F6-7525-4727-B1C8-AD9266B57C62}"/>
    <dgm:cxn modelId="{B84704BF-AC2D-4FA5-854F-B3793B2F99EB}" type="presOf" srcId="{7D412830-0B0C-4120-8589-72A000E242E8}" destId="{86AF66B5-8396-42E8-8F0F-EBDBA42EF8C0}" srcOrd="1" destOrd="0" presId="urn:microsoft.com/office/officeart/2005/8/layout/hierarchy3"/>
    <dgm:cxn modelId="{D1C49FDD-B48A-47DF-B4DC-07FEB231221D}" srcId="{893CF123-DFD3-43BC-AE3B-035EB3DB9CCC}" destId="{C1DD2F8B-9EA7-41CF-AEC8-29CF33407BC2}" srcOrd="0" destOrd="0" parTransId="{121665D9-FED3-4863-A5AF-C98902D8426F}" sibTransId="{4DB1468C-3370-4BD1-A0A3-7D3E0C835C1F}"/>
    <dgm:cxn modelId="{6163A058-6EB8-4D50-971C-36828B7282DC}" type="presParOf" srcId="{377E9379-4DD1-4A07-9F1A-5C2B11364AA5}" destId="{D24D6DBD-2111-4BFA-BA56-53ADFDF1FFB2}" srcOrd="0" destOrd="0" presId="urn:microsoft.com/office/officeart/2005/8/layout/hierarchy3"/>
    <dgm:cxn modelId="{DB6C83AD-B0A5-486B-A306-AB74329FDDCD}" type="presParOf" srcId="{D24D6DBD-2111-4BFA-BA56-53ADFDF1FFB2}" destId="{D3A9C8FD-9C38-41FB-A966-8DFB6CBA4E1C}" srcOrd="0" destOrd="0" presId="urn:microsoft.com/office/officeart/2005/8/layout/hierarchy3"/>
    <dgm:cxn modelId="{C4423E81-5EB8-4602-ABA5-F026FCC7B4A6}" type="presParOf" srcId="{D3A9C8FD-9C38-41FB-A966-8DFB6CBA4E1C}" destId="{9AE14DEE-2036-4FF5-B166-D188EE794399}" srcOrd="0" destOrd="0" presId="urn:microsoft.com/office/officeart/2005/8/layout/hierarchy3"/>
    <dgm:cxn modelId="{D0075F51-0643-4D66-8C7C-FCBFDFC694D2}" type="presParOf" srcId="{D3A9C8FD-9C38-41FB-A966-8DFB6CBA4E1C}" destId="{928C96B4-6CA8-466C-8D42-D06DF0AA068C}" srcOrd="1" destOrd="0" presId="urn:microsoft.com/office/officeart/2005/8/layout/hierarchy3"/>
    <dgm:cxn modelId="{A70CC108-7611-44DA-B9DB-A34D384BAFB4}" type="presParOf" srcId="{D24D6DBD-2111-4BFA-BA56-53ADFDF1FFB2}" destId="{A5C7D249-BFF5-4259-9180-67CD1BF72438}" srcOrd="1" destOrd="0" presId="urn:microsoft.com/office/officeart/2005/8/layout/hierarchy3"/>
    <dgm:cxn modelId="{4E8AACC8-2BA1-4321-B304-07FB395AA28E}" type="presParOf" srcId="{377E9379-4DD1-4A07-9F1A-5C2B11364AA5}" destId="{2B1226C8-848D-4AC2-89AA-56F4261077BE}" srcOrd="1" destOrd="0" presId="urn:microsoft.com/office/officeart/2005/8/layout/hierarchy3"/>
    <dgm:cxn modelId="{6ED77D32-05FA-4399-B493-0FC332790634}" type="presParOf" srcId="{2B1226C8-848D-4AC2-89AA-56F4261077BE}" destId="{1D7BDDD9-118E-4B86-911E-F45EABF35B64}" srcOrd="0" destOrd="0" presId="urn:microsoft.com/office/officeart/2005/8/layout/hierarchy3"/>
    <dgm:cxn modelId="{4B802172-71F3-420B-87D5-DBFACB1946FC}" type="presParOf" srcId="{1D7BDDD9-118E-4B86-911E-F45EABF35B64}" destId="{0053B76B-9699-4CF2-B966-E6DFE95A4ADE}" srcOrd="0" destOrd="0" presId="urn:microsoft.com/office/officeart/2005/8/layout/hierarchy3"/>
    <dgm:cxn modelId="{F868B74E-C822-4850-9E07-428743875104}" type="presParOf" srcId="{1D7BDDD9-118E-4B86-911E-F45EABF35B64}" destId="{86AF66B5-8396-42E8-8F0F-EBDBA42EF8C0}" srcOrd="1" destOrd="0" presId="urn:microsoft.com/office/officeart/2005/8/layout/hierarchy3"/>
    <dgm:cxn modelId="{DD621551-E077-438C-8B17-D36CE1616796}" type="presParOf" srcId="{2B1226C8-848D-4AC2-89AA-56F4261077BE}" destId="{CEC2A8C0-3683-479E-87DC-B53E8DD52592}" srcOrd="1" destOrd="0" presId="urn:microsoft.com/office/officeart/2005/8/layout/hierarchy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F11E6FD-9311-41B2-8F52-1E00559207FB}" type="doc">
      <dgm:prSet loTypeId="urn:microsoft.com/office/officeart/2005/8/layout/venn1" loCatId="relationship" qsTypeId="urn:microsoft.com/office/officeart/2005/8/quickstyle/3d1" qsCatId="3D" csTypeId="urn:microsoft.com/office/officeart/2005/8/colors/accent1_2" csCatId="accent1" phldr="1"/>
      <dgm:spPr/>
      <dgm:t>
        <a:bodyPr/>
        <a:lstStyle/>
        <a:p>
          <a:endParaRPr lang="en-IN"/>
        </a:p>
      </dgm:t>
    </dgm:pt>
    <dgm:pt modelId="{E916D1DA-888E-48D3-A052-7711A5EE2A96}">
      <dgm:prSet/>
      <dgm:spPr/>
      <dgm:t>
        <a:bodyPr/>
        <a:lstStyle/>
        <a:p>
          <a:r>
            <a:rPr lang="en-US" dirty="0"/>
            <a:t>For both Brent_INR and Close_nifty, the p-values are higher than significance level of 0.05.</a:t>
          </a:r>
          <a:endParaRPr lang="en-IN" dirty="0"/>
        </a:p>
      </dgm:t>
    </dgm:pt>
    <dgm:pt modelId="{9ED4CA55-EFAB-4E15-9AB1-5243ABE12D63}" type="parTrans" cxnId="{826D22EE-88DA-4387-94DC-AB40A3951A2A}">
      <dgm:prSet/>
      <dgm:spPr/>
      <dgm:t>
        <a:bodyPr/>
        <a:lstStyle/>
        <a:p>
          <a:endParaRPr lang="en-IN"/>
        </a:p>
      </dgm:t>
    </dgm:pt>
    <dgm:pt modelId="{6C6CBB36-1F4D-4DD0-9C72-C753E48BF949}" type="sibTrans" cxnId="{826D22EE-88DA-4387-94DC-AB40A3951A2A}">
      <dgm:prSet/>
      <dgm:spPr/>
      <dgm:t>
        <a:bodyPr/>
        <a:lstStyle/>
        <a:p>
          <a:endParaRPr lang="en-IN"/>
        </a:p>
      </dgm:t>
    </dgm:pt>
    <dgm:pt modelId="{69295284-9AEB-482A-842B-80597F70A36D}" type="pres">
      <dgm:prSet presAssocID="{9F11E6FD-9311-41B2-8F52-1E00559207FB}" presName="compositeShape" presStyleCnt="0">
        <dgm:presLayoutVars>
          <dgm:chMax val="7"/>
          <dgm:dir/>
          <dgm:resizeHandles val="exact"/>
        </dgm:presLayoutVars>
      </dgm:prSet>
      <dgm:spPr/>
    </dgm:pt>
    <dgm:pt modelId="{351156F7-C6D1-4706-AB30-2274EBA49F22}" type="pres">
      <dgm:prSet presAssocID="{E916D1DA-888E-48D3-A052-7711A5EE2A96}" presName="circ1TxSh" presStyleLbl="vennNode1" presStyleIdx="0" presStyleCnt="1" custScaleX="1062894" custLinFactY="-100000" custLinFactNeighborX="-5186" custLinFactNeighborY="-100018"/>
      <dgm:spPr/>
    </dgm:pt>
  </dgm:ptLst>
  <dgm:cxnLst>
    <dgm:cxn modelId="{488DC650-0309-4409-AED3-C53F3C844A00}" type="presOf" srcId="{E916D1DA-888E-48D3-A052-7711A5EE2A96}" destId="{351156F7-C6D1-4706-AB30-2274EBA49F22}" srcOrd="0" destOrd="0" presId="urn:microsoft.com/office/officeart/2005/8/layout/venn1"/>
    <dgm:cxn modelId="{9DA613BA-59A5-428E-AE02-554047738649}" type="presOf" srcId="{9F11E6FD-9311-41B2-8F52-1E00559207FB}" destId="{69295284-9AEB-482A-842B-80597F70A36D}" srcOrd="0" destOrd="0" presId="urn:microsoft.com/office/officeart/2005/8/layout/venn1"/>
    <dgm:cxn modelId="{826D22EE-88DA-4387-94DC-AB40A3951A2A}" srcId="{9F11E6FD-9311-41B2-8F52-1E00559207FB}" destId="{E916D1DA-888E-48D3-A052-7711A5EE2A96}" srcOrd="0" destOrd="0" parTransId="{9ED4CA55-EFAB-4E15-9AB1-5243ABE12D63}" sibTransId="{6C6CBB36-1F4D-4DD0-9C72-C753E48BF949}"/>
    <dgm:cxn modelId="{E6FC68AA-9CA4-4A69-ADF8-F6FC9198CCE1}" type="presParOf" srcId="{69295284-9AEB-482A-842B-80597F70A36D}" destId="{351156F7-C6D1-4706-AB30-2274EBA49F22}" srcOrd="0" destOrd="0" presId="urn:microsoft.com/office/officeart/2005/8/layout/venn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C25FC73-D47B-4B45-8B08-C1CA584C1867}" type="doc">
      <dgm:prSet loTypeId="urn:microsoft.com/office/officeart/2005/8/layout/venn1" loCatId="relationship" qsTypeId="urn:microsoft.com/office/officeart/2005/8/quickstyle/3d1" qsCatId="3D" csTypeId="urn:microsoft.com/office/officeart/2005/8/colors/colorful1" csCatId="colorful" phldr="1"/>
      <dgm:spPr/>
      <dgm:t>
        <a:bodyPr/>
        <a:lstStyle/>
        <a:p>
          <a:endParaRPr lang="en-IN"/>
        </a:p>
      </dgm:t>
    </dgm:pt>
    <dgm:pt modelId="{714F1FD6-A9E7-4FD5-B88D-8FAA4806BD9B}">
      <dgm:prSet/>
      <dgm:spPr/>
      <dgm:t>
        <a:bodyPr/>
        <a:lstStyle/>
        <a:p>
          <a:r>
            <a:rPr lang="en-US" dirty="0"/>
            <a:t>The marginal distributions are estimated via  kernel smoothing.</a:t>
          </a:r>
          <a:endParaRPr lang="en-IN" dirty="0"/>
        </a:p>
      </dgm:t>
    </dgm:pt>
    <dgm:pt modelId="{6C882F09-4BAB-4BA0-9BE3-9988CECE632E}" type="parTrans" cxnId="{E6EC3992-D768-41EE-A9F8-360D8460A493}">
      <dgm:prSet/>
      <dgm:spPr/>
      <dgm:t>
        <a:bodyPr/>
        <a:lstStyle/>
        <a:p>
          <a:endParaRPr lang="en-IN"/>
        </a:p>
      </dgm:t>
    </dgm:pt>
    <dgm:pt modelId="{B515DAF6-A807-4DBB-9F44-F0BB972E34C2}" type="sibTrans" cxnId="{E6EC3992-D768-41EE-A9F8-360D8460A493}">
      <dgm:prSet/>
      <dgm:spPr/>
      <dgm:t>
        <a:bodyPr/>
        <a:lstStyle/>
        <a:p>
          <a:endParaRPr lang="en-IN"/>
        </a:p>
      </dgm:t>
    </dgm:pt>
    <dgm:pt modelId="{AB48716D-A7FF-49A5-A72F-4761C9A3D379}">
      <dgm:prSet/>
      <dgm:spPr/>
      <dgm:t>
        <a:bodyPr/>
        <a:lstStyle/>
        <a:p>
          <a:r>
            <a:rPr lang="en-US" dirty="0"/>
            <a:t>Kernel smoothing may not be optimal for the tails of the distribution.</a:t>
          </a:r>
          <a:endParaRPr lang="en-IN" dirty="0"/>
        </a:p>
      </dgm:t>
    </dgm:pt>
    <dgm:pt modelId="{547138FF-D140-4308-9C1F-49F931AD0704}" type="parTrans" cxnId="{E8E5FA66-9358-49EF-8812-2238B66B78B7}">
      <dgm:prSet/>
      <dgm:spPr/>
      <dgm:t>
        <a:bodyPr/>
        <a:lstStyle/>
        <a:p>
          <a:endParaRPr lang="en-IN"/>
        </a:p>
      </dgm:t>
    </dgm:pt>
    <dgm:pt modelId="{5C56F91F-6D51-493E-AB64-7CAEF8CBC0EC}" type="sibTrans" cxnId="{E8E5FA66-9358-49EF-8812-2238B66B78B7}">
      <dgm:prSet/>
      <dgm:spPr/>
      <dgm:t>
        <a:bodyPr/>
        <a:lstStyle/>
        <a:p>
          <a:endParaRPr lang="en-IN"/>
        </a:p>
      </dgm:t>
    </dgm:pt>
    <dgm:pt modelId="{B8D97CE4-289B-44D4-AF5A-06EB743B289C}">
      <dgm:prSet/>
      <dgm:spPr/>
      <dgm:t>
        <a:bodyPr/>
        <a:lstStyle/>
        <a:p>
          <a:r>
            <a:rPr lang="en-US" dirty="0"/>
            <a:t>So Extreme value theory (EVT) is applied to the tails. </a:t>
          </a:r>
          <a:endParaRPr lang="en-IN" dirty="0"/>
        </a:p>
      </dgm:t>
    </dgm:pt>
    <dgm:pt modelId="{D423B2AC-352B-415D-846D-0E245CD1AC9E}" type="parTrans" cxnId="{F6BE1CEA-1B0D-482C-8654-BCD1D0F4B953}">
      <dgm:prSet/>
      <dgm:spPr/>
      <dgm:t>
        <a:bodyPr/>
        <a:lstStyle/>
        <a:p>
          <a:endParaRPr lang="en-IN"/>
        </a:p>
      </dgm:t>
    </dgm:pt>
    <dgm:pt modelId="{4CB63C14-19FF-4C78-AADB-385C9E823A65}" type="sibTrans" cxnId="{F6BE1CEA-1B0D-482C-8654-BCD1D0F4B953}">
      <dgm:prSet/>
      <dgm:spPr/>
      <dgm:t>
        <a:bodyPr/>
        <a:lstStyle/>
        <a:p>
          <a:endParaRPr lang="en-IN"/>
        </a:p>
      </dgm:t>
    </dgm:pt>
    <dgm:pt modelId="{9D934B99-6121-4CA9-B86A-5DABD74C4682}" type="pres">
      <dgm:prSet presAssocID="{5C25FC73-D47B-4B45-8B08-C1CA584C1867}" presName="compositeShape" presStyleCnt="0">
        <dgm:presLayoutVars>
          <dgm:chMax val="7"/>
          <dgm:dir/>
          <dgm:resizeHandles val="exact"/>
        </dgm:presLayoutVars>
      </dgm:prSet>
      <dgm:spPr/>
    </dgm:pt>
    <dgm:pt modelId="{51E0C24C-8BA9-4656-B427-FD484EEEEF7B}" type="pres">
      <dgm:prSet presAssocID="{714F1FD6-A9E7-4FD5-B88D-8FAA4806BD9B}" presName="circ1" presStyleLbl="vennNode1" presStyleIdx="0" presStyleCnt="3"/>
      <dgm:spPr/>
    </dgm:pt>
    <dgm:pt modelId="{C16A195F-C8AA-44A3-BF27-761A2A1072EA}" type="pres">
      <dgm:prSet presAssocID="{714F1FD6-A9E7-4FD5-B88D-8FAA4806BD9B}" presName="circ1Tx" presStyleLbl="revTx" presStyleIdx="0" presStyleCnt="0">
        <dgm:presLayoutVars>
          <dgm:chMax val="0"/>
          <dgm:chPref val="0"/>
          <dgm:bulletEnabled val="1"/>
        </dgm:presLayoutVars>
      </dgm:prSet>
      <dgm:spPr/>
    </dgm:pt>
    <dgm:pt modelId="{5E0AA3AC-D7C1-4AD7-950C-86E81D0D86E4}" type="pres">
      <dgm:prSet presAssocID="{AB48716D-A7FF-49A5-A72F-4761C9A3D379}" presName="circ2" presStyleLbl="vennNode1" presStyleIdx="1" presStyleCnt="3"/>
      <dgm:spPr/>
    </dgm:pt>
    <dgm:pt modelId="{28179479-BCE5-4486-AFCD-07AA9A97A8D7}" type="pres">
      <dgm:prSet presAssocID="{AB48716D-A7FF-49A5-A72F-4761C9A3D379}" presName="circ2Tx" presStyleLbl="revTx" presStyleIdx="0" presStyleCnt="0">
        <dgm:presLayoutVars>
          <dgm:chMax val="0"/>
          <dgm:chPref val="0"/>
          <dgm:bulletEnabled val="1"/>
        </dgm:presLayoutVars>
      </dgm:prSet>
      <dgm:spPr/>
    </dgm:pt>
    <dgm:pt modelId="{BEEDBD03-A935-4CED-822B-41A33174EFEA}" type="pres">
      <dgm:prSet presAssocID="{B8D97CE4-289B-44D4-AF5A-06EB743B289C}" presName="circ3" presStyleLbl="vennNode1" presStyleIdx="2" presStyleCnt="3"/>
      <dgm:spPr/>
    </dgm:pt>
    <dgm:pt modelId="{791CA198-CB45-477E-9341-30102E084BD3}" type="pres">
      <dgm:prSet presAssocID="{B8D97CE4-289B-44D4-AF5A-06EB743B289C}" presName="circ3Tx" presStyleLbl="revTx" presStyleIdx="0" presStyleCnt="0">
        <dgm:presLayoutVars>
          <dgm:chMax val="0"/>
          <dgm:chPref val="0"/>
          <dgm:bulletEnabled val="1"/>
        </dgm:presLayoutVars>
      </dgm:prSet>
      <dgm:spPr/>
    </dgm:pt>
  </dgm:ptLst>
  <dgm:cxnLst>
    <dgm:cxn modelId="{C2CEB91D-0CA4-4AFD-9C20-145A1B740E7A}" type="presOf" srcId="{B8D97CE4-289B-44D4-AF5A-06EB743B289C}" destId="{BEEDBD03-A935-4CED-822B-41A33174EFEA}" srcOrd="0" destOrd="0" presId="urn:microsoft.com/office/officeart/2005/8/layout/venn1"/>
    <dgm:cxn modelId="{4F380221-9A63-4375-BCE0-48866AAF1BE8}" type="presOf" srcId="{AB48716D-A7FF-49A5-A72F-4761C9A3D379}" destId="{28179479-BCE5-4486-AFCD-07AA9A97A8D7}" srcOrd="1" destOrd="0" presId="urn:microsoft.com/office/officeart/2005/8/layout/venn1"/>
    <dgm:cxn modelId="{819EC622-158A-4DF9-B7B9-D16D3FB18169}" type="presOf" srcId="{714F1FD6-A9E7-4FD5-B88D-8FAA4806BD9B}" destId="{51E0C24C-8BA9-4656-B427-FD484EEEEF7B}" srcOrd="0" destOrd="0" presId="urn:microsoft.com/office/officeart/2005/8/layout/venn1"/>
    <dgm:cxn modelId="{F95E183E-509A-43C1-8726-D55BA7656D3F}" type="presOf" srcId="{AB48716D-A7FF-49A5-A72F-4761C9A3D379}" destId="{5E0AA3AC-D7C1-4AD7-950C-86E81D0D86E4}" srcOrd="0" destOrd="0" presId="urn:microsoft.com/office/officeart/2005/8/layout/venn1"/>
    <dgm:cxn modelId="{E8E5FA66-9358-49EF-8812-2238B66B78B7}" srcId="{5C25FC73-D47B-4B45-8B08-C1CA584C1867}" destId="{AB48716D-A7FF-49A5-A72F-4761C9A3D379}" srcOrd="1" destOrd="0" parTransId="{547138FF-D140-4308-9C1F-49F931AD0704}" sibTransId="{5C56F91F-6D51-493E-AB64-7CAEF8CBC0EC}"/>
    <dgm:cxn modelId="{E3ED2D58-89C3-4233-B33F-79C4E2BEF5FE}" type="presOf" srcId="{B8D97CE4-289B-44D4-AF5A-06EB743B289C}" destId="{791CA198-CB45-477E-9341-30102E084BD3}" srcOrd="1" destOrd="0" presId="urn:microsoft.com/office/officeart/2005/8/layout/venn1"/>
    <dgm:cxn modelId="{E6EC3992-D768-41EE-A9F8-360D8460A493}" srcId="{5C25FC73-D47B-4B45-8B08-C1CA584C1867}" destId="{714F1FD6-A9E7-4FD5-B88D-8FAA4806BD9B}" srcOrd="0" destOrd="0" parTransId="{6C882F09-4BAB-4BA0-9BE3-9988CECE632E}" sibTransId="{B515DAF6-A807-4DBB-9F44-F0BB972E34C2}"/>
    <dgm:cxn modelId="{1746B29B-5B83-4028-B52D-98E082B34C90}" type="presOf" srcId="{5C25FC73-D47B-4B45-8B08-C1CA584C1867}" destId="{9D934B99-6121-4CA9-B86A-5DABD74C4682}" srcOrd="0" destOrd="0" presId="urn:microsoft.com/office/officeart/2005/8/layout/venn1"/>
    <dgm:cxn modelId="{F6BE1CEA-1B0D-482C-8654-BCD1D0F4B953}" srcId="{5C25FC73-D47B-4B45-8B08-C1CA584C1867}" destId="{B8D97CE4-289B-44D4-AF5A-06EB743B289C}" srcOrd="2" destOrd="0" parTransId="{D423B2AC-352B-415D-846D-0E245CD1AC9E}" sibTransId="{4CB63C14-19FF-4C78-AADB-385C9E823A65}"/>
    <dgm:cxn modelId="{7F856AFD-74E2-422B-ADA5-552F333CB4CE}" type="presOf" srcId="{714F1FD6-A9E7-4FD5-B88D-8FAA4806BD9B}" destId="{C16A195F-C8AA-44A3-BF27-761A2A1072EA}" srcOrd="1" destOrd="0" presId="urn:microsoft.com/office/officeart/2005/8/layout/venn1"/>
    <dgm:cxn modelId="{F894F50C-EDE5-4AFA-90D4-18FEE56D3322}" type="presParOf" srcId="{9D934B99-6121-4CA9-B86A-5DABD74C4682}" destId="{51E0C24C-8BA9-4656-B427-FD484EEEEF7B}" srcOrd="0" destOrd="0" presId="urn:microsoft.com/office/officeart/2005/8/layout/venn1"/>
    <dgm:cxn modelId="{8AB45BE3-0DC3-4859-923C-6C313D37EA50}" type="presParOf" srcId="{9D934B99-6121-4CA9-B86A-5DABD74C4682}" destId="{C16A195F-C8AA-44A3-BF27-761A2A1072EA}" srcOrd="1" destOrd="0" presId="urn:microsoft.com/office/officeart/2005/8/layout/venn1"/>
    <dgm:cxn modelId="{B2E216D1-08C3-49BD-B208-2E3CD0153A33}" type="presParOf" srcId="{9D934B99-6121-4CA9-B86A-5DABD74C4682}" destId="{5E0AA3AC-D7C1-4AD7-950C-86E81D0D86E4}" srcOrd="2" destOrd="0" presId="urn:microsoft.com/office/officeart/2005/8/layout/venn1"/>
    <dgm:cxn modelId="{66EAF471-4F71-44F6-94D5-D307D9460ADF}" type="presParOf" srcId="{9D934B99-6121-4CA9-B86A-5DABD74C4682}" destId="{28179479-BCE5-4486-AFCD-07AA9A97A8D7}" srcOrd="3" destOrd="0" presId="urn:microsoft.com/office/officeart/2005/8/layout/venn1"/>
    <dgm:cxn modelId="{D64C1AEC-E945-4A95-8AEE-79A6FC01247F}" type="presParOf" srcId="{9D934B99-6121-4CA9-B86A-5DABD74C4682}" destId="{BEEDBD03-A935-4CED-822B-41A33174EFEA}" srcOrd="4" destOrd="0" presId="urn:microsoft.com/office/officeart/2005/8/layout/venn1"/>
    <dgm:cxn modelId="{1E6C4F24-09CD-4225-B41A-9F1490024EBD}" type="presParOf" srcId="{9D934B99-6121-4CA9-B86A-5DABD74C4682}" destId="{791CA198-CB45-477E-9341-30102E084BD3}" srcOrd="5" destOrd="0" presId="urn:microsoft.com/office/officeart/2005/8/layout/venn1"/>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C25FC73-D47B-4B45-8B08-C1CA584C1867}" type="doc">
      <dgm:prSet loTypeId="urn:microsoft.com/office/officeart/2005/8/layout/venn1" loCatId="relationship" qsTypeId="urn:microsoft.com/office/officeart/2005/8/quickstyle/3d1" qsCatId="3D" csTypeId="urn:microsoft.com/office/officeart/2005/8/colors/colorful1" csCatId="colorful" phldr="1"/>
      <dgm:spPr/>
      <dgm:t>
        <a:bodyPr/>
        <a:lstStyle/>
        <a:p>
          <a:endParaRPr lang="en-IN"/>
        </a:p>
      </dgm:t>
    </dgm:pt>
    <dgm:pt modelId="{714F1FD6-A9E7-4FD5-B88D-8FAA4806BD9B}">
      <dgm:prSet/>
      <dgm:spPr/>
      <dgm:t>
        <a:bodyPr/>
        <a:lstStyle/>
        <a:p>
          <a:r>
            <a:rPr lang="en-US" dirty="0"/>
            <a:t>The marginal distributions are estimated via  kernel smoothing.</a:t>
          </a:r>
          <a:endParaRPr lang="en-IN" dirty="0"/>
        </a:p>
      </dgm:t>
    </dgm:pt>
    <dgm:pt modelId="{6C882F09-4BAB-4BA0-9BE3-9988CECE632E}" type="parTrans" cxnId="{E6EC3992-D768-41EE-A9F8-360D8460A493}">
      <dgm:prSet/>
      <dgm:spPr/>
      <dgm:t>
        <a:bodyPr/>
        <a:lstStyle/>
        <a:p>
          <a:endParaRPr lang="en-IN"/>
        </a:p>
      </dgm:t>
    </dgm:pt>
    <dgm:pt modelId="{B515DAF6-A807-4DBB-9F44-F0BB972E34C2}" type="sibTrans" cxnId="{E6EC3992-D768-41EE-A9F8-360D8460A493}">
      <dgm:prSet/>
      <dgm:spPr/>
      <dgm:t>
        <a:bodyPr/>
        <a:lstStyle/>
        <a:p>
          <a:endParaRPr lang="en-IN"/>
        </a:p>
      </dgm:t>
    </dgm:pt>
    <dgm:pt modelId="{AB48716D-A7FF-49A5-A72F-4761C9A3D379}">
      <dgm:prSet/>
      <dgm:spPr/>
      <dgm:t>
        <a:bodyPr/>
        <a:lstStyle/>
        <a:p>
          <a:r>
            <a:rPr lang="en-US" dirty="0"/>
            <a:t>Kernel smoothing may not be optimal for the tails of the distribution.</a:t>
          </a:r>
          <a:endParaRPr lang="en-IN" dirty="0"/>
        </a:p>
      </dgm:t>
    </dgm:pt>
    <dgm:pt modelId="{547138FF-D140-4308-9C1F-49F931AD0704}" type="parTrans" cxnId="{E8E5FA66-9358-49EF-8812-2238B66B78B7}">
      <dgm:prSet/>
      <dgm:spPr/>
      <dgm:t>
        <a:bodyPr/>
        <a:lstStyle/>
        <a:p>
          <a:endParaRPr lang="en-IN"/>
        </a:p>
      </dgm:t>
    </dgm:pt>
    <dgm:pt modelId="{5C56F91F-6D51-493E-AB64-7CAEF8CBC0EC}" type="sibTrans" cxnId="{E8E5FA66-9358-49EF-8812-2238B66B78B7}">
      <dgm:prSet/>
      <dgm:spPr/>
      <dgm:t>
        <a:bodyPr/>
        <a:lstStyle/>
        <a:p>
          <a:endParaRPr lang="en-IN"/>
        </a:p>
      </dgm:t>
    </dgm:pt>
    <dgm:pt modelId="{B8D97CE4-289B-44D4-AF5A-06EB743B289C}">
      <dgm:prSet/>
      <dgm:spPr/>
      <dgm:t>
        <a:bodyPr/>
        <a:lstStyle/>
        <a:p>
          <a:r>
            <a:rPr lang="en-US" dirty="0"/>
            <a:t>So Extreme value theory (EVT) is applied to the tails. </a:t>
          </a:r>
          <a:endParaRPr lang="en-IN" dirty="0"/>
        </a:p>
      </dgm:t>
    </dgm:pt>
    <dgm:pt modelId="{D423B2AC-352B-415D-846D-0E245CD1AC9E}" type="parTrans" cxnId="{F6BE1CEA-1B0D-482C-8654-BCD1D0F4B953}">
      <dgm:prSet/>
      <dgm:spPr/>
      <dgm:t>
        <a:bodyPr/>
        <a:lstStyle/>
        <a:p>
          <a:endParaRPr lang="en-IN"/>
        </a:p>
      </dgm:t>
    </dgm:pt>
    <dgm:pt modelId="{4CB63C14-19FF-4C78-AADB-385C9E823A65}" type="sibTrans" cxnId="{F6BE1CEA-1B0D-482C-8654-BCD1D0F4B953}">
      <dgm:prSet/>
      <dgm:spPr/>
      <dgm:t>
        <a:bodyPr/>
        <a:lstStyle/>
        <a:p>
          <a:endParaRPr lang="en-IN"/>
        </a:p>
      </dgm:t>
    </dgm:pt>
    <dgm:pt modelId="{9D934B99-6121-4CA9-B86A-5DABD74C4682}" type="pres">
      <dgm:prSet presAssocID="{5C25FC73-D47B-4B45-8B08-C1CA584C1867}" presName="compositeShape" presStyleCnt="0">
        <dgm:presLayoutVars>
          <dgm:chMax val="7"/>
          <dgm:dir/>
          <dgm:resizeHandles val="exact"/>
        </dgm:presLayoutVars>
      </dgm:prSet>
      <dgm:spPr/>
    </dgm:pt>
    <dgm:pt modelId="{51E0C24C-8BA9-4656-B427-FD484EEEEF7B}" type="pres">
      <dgm:prSet presAssocID="{714F1FD6-A9E7-4FD5-B88D-8FAA4806BD9B}" presName="circ1" presStyleLbl="vennNode1" presStyleIdx="0" presStyleCnt="3"/>
      <dgm:spPr/>
    </dgm:pt>
    <dgm:pt modelId="{C16A195F-C8AA-44A3-BF27-761A2A1072EA}" type="pres">
      <dgm:prSet presAssocID="{714F1FD6-A9E7-4FD5-B88D-8FAA4806BD9B}" presName="circ1Tx" presStyleLbl="revTx" presStyleIdx="0" presStyleCnt="0">
        <dgm:presLayoutVars>
          <dgm:chMax val="0"/>
          <dgm:chPref val="0"/>
          <dgm:bulletEnabled val="1"/>
        </dgm:presLayoutVars>
      </dgm:prSet>
      <dgm:spPr/>
    </dgm:pt>
    <dgm:pt modelId="{5E0AA3AC-D7C1-4AD7-950C-86E81D0D86E4}" type="pres">
      <dgm:prSet presAssocID="{AB48716D-A7FF-49A5-A72F-4761C9A3D379}" presName="circ2" presStyleLbl="vennNode1" presStyleIdx="1" presStyleCnt="3"/>
      <dgm:spPr/>
    </dgm:pt>
    <dgm:pt modelId="{28179479-BCE5-4486-AFCD-07AA9A97A8D7}" type="pres">
      <dgm:prSet presAssocID="{AB48716D-A7FF-49A5-A72F-4761C9A3D379}" presName="circ2Tx" presStyleLbl="revTx" presStyleIdx="0" presStyleCnt="0">
        <dgm:presLayoutVars>
          <dgm:chMax val="0"/>
          <dgm:chPref val="0"/>
          <dgm:bulletEnabled val="1"/>
        </dgm:presLayoutVars>
      </dgm:prSet>
      <dgm:spPr/>
    </dgm:pt>
    <dgm:pt modelId="{BEEDBD03-A935-4CED-822B-41A33174EFEA}" type="pres">
      <dgm:prSet presAssocID="{B8D97CE4-289B-44D4-AF5A-06EB743B289C}" presName="circ3" presStyleLbl="vennNode1" presStyleIdx="2" presStyleCnt="3"/>
      <dgm:spPr/>
    </dgm:pt>
    <dgm:pt modelId="{791CA198-CB45-477E-9341-30102E084BD3}" type="pres">
      <dgm:prSet presAssocID="{B8D97CE4-289B-44D4-AF5A-06EB743B289C}" presName="circ3Tx" presStyleLbl="revTx" presStyleIdx="0" presStyleCnt="0">
        <dgm:presLayoutVars>
          <dgm:chMax val="0"/>
          <dgm:chPref val="0"/>
          <dgm:bulletEnabled val="1"/>
        </dgm:presLayoutVars>
      </dgm:prSet>
      <dgm:spPr/>
    </dgm:pt>
  </dgm:ptLst>
  <dgm:cxnLst>
    <dgm:cxn modelId="{C2CEB91D-0CA4-4AFD-9C20-145A1B740E7A}" type="presOf" srcId="{B8D97CE4-289B-44D4-AF5A-06EB743B289C}" destId="{BEEDBD03-A935-4CED-822B-41A33174EFEA}" srcOrd="0" destOrd="0" presId="urn:microsoft.com/office/officeart/2005/8/layout/venn1"/>
    <dgm:cxn modelId="{4F380221-9A63-4375-BCE0-48866AAF1BE8}" type="presOf" srcId="{AB48716D-A7FF-49A5-A72F-4761C9A3D379}" destId="{28179479-BCE5-4486-AFCD-07AA9A97A8D7}" srcOrd="1" destOrd="0" presId="urn:microsoft.com/office/officeart/2005/8/layout/venn1"/>
    <dgm:cxn modelId="{819EC622-158A-4DF9-B7B9-D16D3FB18169}" type="presOf" srcId="{714F1FD6-A9E7-4FD5-B88D-8FAA4806BD9B}" destId="{51E0C24C-8BA9-4656-B427-FD484EEEEF7B}" srcOrd="0" destOrd="0" presId="urn:microsoft.com/office/officeart/2005/8/layout/venn1"/>
    <dgm:cxn modelId="{F95E183E-509A-43C1-8726-D55BA7656D3F}" type="presOf" srcId="{AB48716D-A7FF-49A5-A72F-4761C9A3D379}" destId="{5E0AA3AC-D7C1-4AD7-950C-86E81D0D86E4}" srcOrd="0" destOrd="0" presId="urn:microsoft.com/office/officeart/2005/8/layout/venn1"/>
    <dgm:cxn modelId="{E8E5FA66-9358-49EF-8812-2238B66B78B7}" srcId="{5C25FC73-D47B-4B45-8B08-C1CA584C1867}" destId="{AB48716D-A7FF-49A5-A72F-4761C9A3D379}" srcOrd="1" destOrd="0" parTransId="{547138FF-D140-4308-9C1F-49F931AD0704}" sibTransId="{5C56F91F-6D51-493E-AB64-7CAEF8CBC0EC}"/>
    <dgm:cxn modelId="{E3ED2D58-89C3-4233-B33F-79C4E2BEF5FE}" type="presOf" srcId="{B8D97CE4-289B-44D4-AF5A-06EB743B289C}" destId="{791CA198-CB45-477E-9341-30102E084BD3}" srcOrd="1" destOrd="0" presId="urn:microsoft.com/office/officeart/2005/8/layout/venn1"/>
    <dgm:cxn modelId="{E6EC3992-D768-41EE-A9F8-360D8460A493}" srcId="{5C25FC73-D47B-4B45-8B08-C1CA584C1867}" destId="{714F1FD6-A9E7-4FD5-B88D-8FAA4806BD9B}" srcOrd="0" destOrd="0" parTransId="{6C882F09-4BAB-4BA0-9BE3-9988CECE632E}" sibTransId="{B515DAF6-A807-4DBB-9F44-F0BB972E34C2}"/>
    <dgm:cxn modelId="{1746B29B-5B83-4028-B52D-98E082B34C90}" type="presOf" srcId="{5C25FC73-D47B-4B45-8B08-C1CA584C1867}" destId="{9D934B99-6121-4CA9-B86A-5DABD74C4682}" srcOrd="0" destOrd="0" presId="urn:microsoft.com/office/officeart/2005/8/layout/venn1"/>
    <dgm:cxn modelId="{F6BE1CEA-1B0D-482C-8654-BCD1D0F4B953}" srcId="{5C25FC73-D47B-4B45-8B08-C1CA584C1867}" destId="{B8D97CE4-289B-44D4-AF5A-06EB743B289C}" srcOrd="2" destOrd="0" parTransId="{D423B2AC-352B-415D-846D-0E245CD1AC9E}" sibTransId="{4CB63C14-19FF-4C78-AADB-385C9E823A65}"/>
    <dgm:cxn modelId="{7F856AFD-74E2-422B-ADA5-552F333CB4CE}" type="presOf" srcId="{714F1FD6-A9E7-4FD5-B88D-8FAA4806BD9B}" destId="{C16A195F-C8AA-44A3-BF27-761A2A1072EA}" srcOrd="1" destOrd="0" presId="urn:microsoft.com/office/officeart/2005/8/layout/venn1"/>
    <dgm:cxn modelId="{F894F50C-EDE5-4AFA-90D4-18FEE56D3322}" type="presParOf" srcId="{9D934B99-6121-4CA9-B86A-5DABD74C4682}" destId="{51E0C24C-8BA9-4656-B427-FD484EEEEF7B}" srcOrd="0" destOrd="0" presId="urn:microsoft.com/office/officeart/2005/8/layout/venn1"/>
    <dgm:cxn modelId="{8AB45BE3-0DC3-4859-923C-6C313D37EA50}" type="presParOf" srcId="{9D934B99-6121-4CA9-B86A-5DABD74C4682}" destId="{C16A195F-C8AA-44A3-BF27-761A2A1072EA}" srcOrd="1" destOrd="0" presId="urn:microsoft.com/office/officeart/2005/8/layout/venn1"/>
    <dgm:cxn modelId="{B2E216D1-08C3-49BD-B208-2E3CD0153A33}" type="presParOf" srcId="{9D934B99-6121-4CA9-B86A-5DABD74C4682}" destId="{5E0AA3AC-D7C1-4AD7-950C-86E81D0D86E4}" srcOrd="2" destOrd="0" presId="urn:microsoft.com/office/officeart/2005/8/layout/venn1"/>
    <dgm:cxn modelId="{66EAF471-4F71-44F6-94D5-D307D9460ADF}" type="presParOf" srcId="{9D934B99-6121-4CA9-B86A-5DABD74C4682}" destId="{28179479-BCE5-4486-AFCD-07AA9A97A8D7}" srcOrd="3" destOrd="0" presId="urn:microsoft.com/office/officeart/2005/8/layout/venn1"/>
    <dgm:cxn modelId="{D64C1AEC-E945-4A95-8AEE-79A6FC01247F}" type="presParOf" srcId="{9D934B99-6121-4CA9-B86A-5DABD74C4682}" destId="{BEEDBD03-A935-4CED-822B-41A33174EFEA}" srcOrd="4" destOrd="0" presId="urn:microsoft.com/office/officeart/2005/8/layout/venn1"/>
    <dgm:cxn modelId="{1E6C4F24-09CD-4225-B41A-9F1490024EBD}" type="presParOf" srcId="{9D934B99-6121-4CA9-B86A-5DABD74C4682}" destId="{791CA198-CB45-477E-9341-30102E084BD3}" srcOrd="5" destOrd="0" presId="urn:microsoft.com/office/officeart/2005/8/layout/ven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5F71BA7-3460-4008-B245-551580CE9E2E}" type="doc">
      <dgm:prSet loTypeId="urn:microsoft.com/office/officeart/2011/layout/CircleProcess" loCatId="process" qsTypeId="urn:microsoft.com/office/officeart/2005/8/quickstyle/simple1" qsCatId="simple" csTypeId="urn:microsoft.com/office/officeart/2005/8/colors/colorful1" csCatId="colorful"/>
      <dgm:spPr/>
      <dgm:t>
        <a:bodyPr/>
        <a:lstStyle/>
        <a:p>
          <a:endParaRPr lang="en-IN"/>
        </a:p>
      </dgm:t>
    </dgm:pt>
    <dgm:pt modelId="{C4019281-19F0-409F-827E-1C5DD4D36729}">
      <dgm:prSet/>
      <dgm:spPr/>
      <dgm:t>
        <a:bodyPr/>
        <a:lstStyle/>
        <a:p>
          <a:r>
            <a:rPr lang="en-US"/>
            <a:t>10% of the standardized residuals for the upper and lower thresholds are used in order to estimate the parametric Generalized Pareto Distribution</a:t>
          </a:r>
          <a:endParaRPr lang="en-IN"/>
        </a:p>
      </dgm:t>
    </dgm:pt>
    <dgm:pt modelId="{62FF572D-D38D-41DC-8418-63C404663CC7}" type="parTrans" cxnId="{FA24E663-8811-4343-B924-F0F562BE2EA8}">
      <dgm:prSet/>
      <dgm:spPr/>
      <dgm:t>
        <a:bodyPr/>
        <a:lstStyle/>
        <a:p>
          <a:endParaRPr lang="en-IN"/>
        </a:p>
      </dgm:t>
    </dgm:pt>
    <dgm:pt modelId="{79432D70-1626-4943-ABCA-EEFFAA0D45A1}" type="sibTrans" cxnId="{FA24E663-8811-4343-B924-F0F562BE2EA8}">
      <dgm:prSet/>
      <dgm:spPr/>
      <dgm:t>
        <a:bodyPr/>
        <a:lstStyle/>
        <a:p>
          <a:endParaRPr lang="en-IN"/>
        </a:p>
      </dgm:t>
    </dgm:pt>
    <dgm:pt modelId="{7F2A26CA-590B-4837-B287-714767E7B14E}">
      <dgm:prSet/>
      <dgm:spPr/>
      <dgm:t>
        <a:bodyPr/>
        <a:lstStyle/>
        <a:p>
          <a:r>
            <a:rPr lang="en-US"/>
            <a:t>Computing the empirical cumulative distribution function (ECDF) for both columns.</a:t>
          </a:r>
          <a:endParaRPr lang="en-IN"/>
        </a:p>
      </dgm:t>
    </dgm:pt>
    <dgm:pt modelId="{A91658FD-4E11-4893-A887-EF2DE5D2134E}" type="parTrans" cxnId="{9125C4BC-C13E-4FAC-BF72-65AE15E5336B}">
      <dgm:prSet/>
      <dgm:spPr/>
      <dgm:t>
        <a:bodyPr/>
        <a:lstStyle/>
        <a:p>
          <a:endParaRPr lang="en-IN"/>
        </a:p>
      </dgm:t>
    </dgm:pt>
    <dgm:pt modelId="{92411527-20F4-410C-88EE-03E3B9958959}" type="sibTrans" cxnId="{9125C4BC-C13E-4FAC-BF72-65AE15E5336B}">
      <dgm:prSet/>
      <dgm:spPr/>
      <dgm:t>
        <a:bodyPr/>
        <a:lstStyle/>
        <a:p>
          <a:endParaRPr lang="en-IN"/>
        </a:p>
      </dgm:t>
    </dgm:pt>
    <dgm:pt modelId="{E91E0F7E-E7ED-47D7-84E7-F719DAFF697E}">
      <dgm:prSet/>
      <dgm:spPr/>
      <dgm:t>
        <a:bodyPr/>
        <a:lstStyle/>
        <a:p>
          <a:r>
            <a:rPr lang="en-US"/>
            <a:t>Converted that into Uniform distribution for further copula analysis.</a:t>
          </a:r>
          <a:endParaRPr lang="en-IN"/>
        </a:p>
      </dgm:t>
    </dgm:pt>
    <dgm:pt modelId="{05CE0CDB-B817-4138-B71E-14AA96735160}" type="parTrans" cxnId="{CA467F1C-B8FE-4394-B3C4-D15D45D1A02D}">
      <dgm:prSet/>
      <dgm:spPr/>
      <dgm:t>
        <a:bodyPr/>
        <a:lstStyle/>
        <a:p>
          <a:endParaRPr lang="en-IN"/>
        </a:p>
      </dgm:t>
    </dgm:pt>
    <dgm:pt modelId="{E2076FBF-0050-4F09-8B5A-1B8F4582241D}" type="sibTrans" cxnId="{CA467F1C-B8FE-4394-B3C4-D15D45D1A02D}">
      <dgm:prSet/>
      <dgm:spPr/>
      <dgm:t>
        <a:bodyPr/>
        <a:lstStyle/>
        <a:p>
          <a:endParaRPr lang="en-IN"/>
        </a:p>
      </dgm:t>
    </dgm:pt>
    <dgm:pt modelId="{F928872E-FDB8-4B12-BE0D-430FF1B5FA49}" type="pres">
      <dgm:prSet presAssocID="{F5F71BA7-3460-4008-B245-551580CE9E2E}" presName="Name0" presStyleCnt="0">
        <dgm:presLayoutVars>
          <dgm:chMax val="11"/>
          <dgm:chPref val="11"/>
          <dgm:dir/>
          <dgm:resizeHandles/>
        </dgm:presLayoutVars>
      </dgm:prSet>
      <dgm:spPr/>
    </dgm:pt>
    <dgm:pt modelId="{3A50B2A1-237D-4CFA-AA10-081BCE99285E}" type="pres">
      <dgm:prSet presAssocID="{E91E0F7E-E7ED-47D7-84E7-F719DAFF697E}" presName="Accent3" presStyleCnt="0"/>
      <dgm:spPr/>
    </dgm:pt>
    <dgm:pt modelId="{FBFB9CD8-2EB8-429C-8691-6BA9AA2220FF}" type="pres">
      <dgm:prSet presAssocID="{E91E0F7E-E7ED-47D7-84E7-F719DAFF697E}" presName="Accent" presStyleLbl="node1" presStyleIdx="0" presStyleCnt="3"/>
      <dgm:spPr/>
    </dgm:pt>
    <dgm:pt modelId="{9233CA86-3CF0-481B-9474-79521008D854}" type="pres">
      <dgm:prSet presAssocID="{E91E0F7E-E7ED-47D7-84E7-F719DAFF697E}" presName="ParentBackground3" presStyleCnt="0"/>
      <dgm:spPr/>
    </dgm:pt>
    <dgm:pt modelId="{49BE400F-1E65-4945-A7AB-1BF5907803DB}" type="pres">
      <dgm:prSet presAssocID="{E91E0F7E-E7ED-47D7-84E7-F719DAFF697E}" presName="ParentBackground" presStyleLbl="fgAcc1" presStyleIdx="0" presStyleCnt="3"/>
      <dgm:spPr/>
    </dgm:pt>
    <dgm:pt modelId="{9E6DEB6D-5DA6-4CD6-BA9F-49D13C720328}" type="pres">
      <dgm:prSet presAssocID="{E91E0F7E-E7ED-47D7-84E7-F719DAFF697E}" presName="Parent3" presStyleLbl="revTx" presStyleIdx="0" presStyleCnt="0">
        <dgm:presLayoutVars>
          <dgm:chMax val="1"/>
          <dgm:chPref val="1"/>
          <dgm:bulletEnabled val="1"/>
        </dgm:presLayoutVars>
      </dgm:prSet>
      <dgm:spPr/>
    </dgm:pt>
    <dgm:pt modelId="{C5A9C148-9B41-4FBF-A47B-ECBBC5C25136}" type="pres">
      <dgm:prSet presAssocID="{7F2A26CA-590B-4837-B287-714767E7B14E}" presName="Accent2" presStyleCnt="0"/>
      <dgm:spPr/>
    </dgm:pt>
    <dgm:pt modelId="{DCC23C28-F9E7-4600-B10C-7C30AC534F33}" type="pres">
      <dgm:prSet presAssocID="{7F2A26CA-590B-4837-B287-714767E7B14E}" presName="Accent" presStyleLbl="node1" presStyleIdx="1" presStyleCnt="3"/>
      <dgm:spPr/>
    </dgm:pt>
    <dgm:pt modelId="{B529729E-D001-46E6-85A8-13698FB060FE}" type="pres">
      <dgm:prSet presAssocID="{7F2A26CA-590B-4837-B287-714767E7B14E}" presName="ParentBackground2" presStyleCnt="0"/>
      <dgm:spPr/>
    </dgm:pt>
    <dgm:pt modelId="{122738E7-6D2A-4B3C-A9AA-5D8C9E5C894C}" type="pres">
      <dgm:prSet presAssocID="{7F2A26CA-590B-4837-B287-714767E7B14E}" presName="ParentBackground" presStyleLbl="fgAcc1" presStyleIdx="1" presStyleCnt="3"/>
      <dgm:spPr/>
    </dgm:pt>
    <dgm:pt modelId="{4F2D8F57-99EE-45C2-A626-2133765BF325}" type="pres">
      <dgm:prSet presAssocID="{7F2A26CA-590B-4837-B287-714767E7B14E}" presName="Parent2" presStyleLbl="revTx" presStyleIdx="0" presStyleCnt="0">
        <dgm:presLayoutVars>
          <dgm:chMax val="1"/>
          <dgm:chPref val="1"/>
          <dgm:bulletEnabled val="1"/>
        </dgm:presLayoutVars>
      </dgm:prSet>
      <dgm:spPr/>
    </dgm:pt>
    <dgm:pt modelId="{E795A5D5-8002-42B8-9504-C170F407FEFF}" type="pres">
      <dgm:prSet presAssocID="{C4019281-19F0-409F-827E-1C5DD4D36729}" presName="Accent1" presStyleCnt="0"/>
      <dgm:spPr/>
    </dgm:pt>
    <dgm:pt modelId="{0315482A-6307-4282-8623-3EA322BC5B26}" type="pres">
      <dgm:prSet presAssocID="{C4019281-19F0-409F-827E-1C5DD4D36729}" presName="Accent" presStyleLbl="node1" presStyleIdx="2" presStyleCnt="3"/>
      <dgm:spPr/>
    </dgm:pt>
    <dgm:pt modelId="{898C3396-09AB-4970-9B92-38E514C553E5}" type="pres">
      <dgm:prSet presAssocID="{C4019281-19F0-409F-827E-1C5DD4D36729}" presName="ParentBackground1" presStyleCnt="0"/>
      <dgm:spPr/>
    </dgm:pt>
    <dgm:pt modelId="{46F86677-6ED9-43A7-8721-6C1F27063141}" type="pres">
      <dgm:prSet presAssocID="{C4019281-19F0-409F-827E-1C5DD4D36729}" presName="ParentBackground" presStyleLbl="fgAcc1" presStyleIdx="2" presStyleCnt="3"/>
      <dgm:spPr/>
    </dgm:pt>
    <dgm:pt modelId="{3FF9C624-DFD1-4FD1-8F6D-756DFAFE5197}" type="pres">
      <dgm:prSet presAssocID="{C4019281-19F0-409F-827E-1C5DD4D36729}" presName="Parent1" presStyleLbl="revTx" presStyleIdx="0" presStyleCnt="0">
        <dgm:presLayoutVars>
          <dgm:chMax val="1"/>
          <dgm:chPref val="1"/>
          <dgm:bulletEnabled val="1"/>
        </dgm:presLayoutVars>
      </dgm:prSet>
      <dgm:spPr/>
    </dgm:pt>
  </dgm:ptLst>
  <dgm:cxnLst>
    <dgm:cxn modelId="{A3440A0A-CADB-4AAE-ADFE-CF04053C232B}" type="presOf" srcId="{E91E0F7E-E7ED-47D7-84E7-F719DAFF697E}" destId="{49BE400F-1E65-4945-A7AB-1BF5907803DB}" srcOrd="0" destOrd="0" presId="urn:microsoft.com/office/officeart/2011/layout/CircleProcess"/>
    <dgm:cxn modelId="{CA467F1C-B8FE-4394-B3C4-D15D45D1A02D}" srcId="{F5F71BA7-3460-4008-B245-551580CE9E2E}" destId="{E91E0F7E-E7ED-47D7-84E7-F719DAFF697E}" srcOrd="2" destOrd="0" parTransId="{05CE0CDB-B817-4138-B71E-14AA96735160}" sibTransId="{E2076FBF-0050-4F09-8B5A-1B8F4582241D}"/>
    <dgm:cxn modelId="{FA24E663-8811-4343-B924-F0F562BE2EA8}" srcId="{F5F71BA7-3460-4008-B245-551580CE9E2E}" destId="{C4019281-19F0-409F-827E-1C5DD4D36729}" srcOrd="0" destOrd="0" parTransId="{62FF572D-D38D-41DC-8418-63C404663CC7}" sibTransId="{79432D70-1626-4943-ABCA-EEFFAA0D45A1}"/>
    <dgm:cxn modelId="{FD350468-43E5-4400-93EF-8FD56C5230BA}" type="presOf" srcId="{E91E0F7E-E7ED-47D7-84E7-F719DAFF697E}" destId="{9E6DEB6D-5DA6-4CD6-BA9F-49D13C720328}" srcOrd="1" destOrd="0" presId="urn:microsoft.com/office/officeart/2011/layout/CircleProcess"/>
    <dgm:cxn modelId="{CB34547E-8575-4F7A-9CED-E8973BEB39A5}" type="presOf" srcId="{C4019281-19F0-409F-827E-1C5DD4D36729}" destId="{3FF9C624-DFD1-4FD1-8F6D-756DFAFE5197}" srcOrd="1" destOrd="0" presId="urn:microsoft.com/office/officeart/2011/layout/CircleProcess"/>
    <dgm:cxn modelId="{ACA80199-9B3A-46E1-862A-F5B9322CC69B}" type="presOf" srcId="{C4019281-19F0-409F-827E-1C5DD4D36729}" destId="{46F86677-6ED9-43A7-8721-6C1F27063141}" srcOrd="0" destOrd="0" presId="urn:microsoft.com/office/officeart/2011/layout/CircleProcess"/>
    <dgm:cxn modelId="{836BF3A7-FF9D-427B-92DB-8AEDEC347C7F}" type="presOf" srcId="{7F2A26CA-590B-4837-B287-714767E7B14E}" destId="{4F2D8F57-99EE-45C2-A626-2133765BF325}" srcOrd="1" destOrd="0" presId="urn:microsoft.com/office/officeart/2011/layout/CircleProcess"/>
    <dgm:cxn modelId="{063F5DB3-FF1B-43DC-B9D6-387C8B9B726E}" type="presOf" srcId="{F5F71BA7-3460-4008-B245-551580CE9E2E}" destId="{F928872E-FDB8-4B12-BE0D-430FF1B5FA49}" srcOrd="0" destOrd="0" presId="urn:microsoft.com/office/officeart/2011/layout/CircleProcess"/>
    <dgm:cxn modelId="{9125C4BC-C13E-4FAC-BF72-65AE15E5336B}" srcId="{F5F71BA7-3460-4008-B245-551580CE9E2E}" destId="{7F2A26CA-590B-4837-B287-714767E7B14E}" srcOrd="1" destOrd="0" parTransId="{A91658FD-4E11-4893-A887-EF2DE5D2134E}" sibTransId="{92411527-20F4-410C-88EE-03E3B9958959}"/>
    <dgm:cxn modelId="{90C88FFF-86ED-410B-86FD-A4224D98A0CC}" type="presOf" srcId="{7F2A26CA-590B-4837-B287-714767E7B14E}" destId="{122738E7-6D2A-4B3C-A9AA-5D8C9E5C894C}" srcOrd="0" destOrd="0" presId="urn:microsoft.com/office/officeart/2011/layout/CircleProcess"/>
    <dgm:cxn modelId="{9433BBB9-E87B-42D7-9890-A771517A5829}" type="presParOf" srcId="{F928872E-FDB8-4B12-BE0D-430FF1B5FA49}" destId="{3A50B2A1-237D-4CFA-AA10-081BCE99285E}" srcOrd="0" destOrd="0" presId="urn:microsoft.com/office/officeart/2011/layout/CircleProcess"/>
    <dgm:cxn modelId="{B90A31A3-E89D-468C-801B-EBC59E10FC8F}" type="presParOf" srcId="{3A50B2A1-237D-4CFA-AA10-081BCE99285E}" destId="{FBFB9CD8-2EB8-429C-8691-6BA9AA2220FF}" srcOrd="0" destOrd="0" presId="urn:microsoft.com/office/officeart/2011/layout/CircleProcess"/>
    <dgm:cxn modelId="{6AFFACA3-537C-4583-A7AC-3BB6CF632211}" type="presParOf" srcId="{F928872E-FDB8-4B12-BE0D-430FF1B5FA49}" destId="{9233CA86-3CF0-481B-9474-79521008D854}" srcOrd="1" destOrd="0" presId="urn:microsoft.com/office/officeart/2011/layout/CircleProcess"/>
    <dgm:cxn modelId="{5E65AD4B-05F3-4C78-94D5-CE23B94D8879}" type="presParOf" srcId="{9233CA86-3CF0-481B-9474-79521008D854}" destId="{49BE400F-1E65-4945-A7AB-1BF5907803DB}" srcOrd="0" destOrd="0" presId="urn:microsoft.com/office/officeart/2011/layout/CircleProcess"/>
    <dgm:cxn modelId="{8070AF3D-C088-4190-BAC0-B66AE72D6049}" type="presParOf" srcId="{F928872E-FDB8-4B12-BE0D-430FF1B5FA49}" destId="{9E6DEB6D-5DA6-4CD6-BA9F-49D13C720328}" srcOrd="2" destOrd="0" presId="urn:microsoft.com/office/officeart/2011/layout/CircleProcess"/>
    <dgm:cxn modelId="{2413729E-20A1-4A79-8A34-8601750D4D30}" type="presParOf" srcId="{F928872E-FDB8-4B12-BE0D-430FF1B5FA49}" destId="{C5A9C148-9B41-4FBF-A47B-ECBBC5C25136}" srcOrd="3" destOrd="0" presId="urn:microsoft.com/office/officeart/2011/layout/CircleProcess"/>
    <dgm:cxn modelId="{9D7B714C-01B3-445E-A273-596EA4FEA4EA}" type="presParOf" srcId="{C5A9C148-9B41-4FBF-A47B-ECBBC5C25136}" destId="{DCC23C28-F9E7-4600-B10C-7C30AC534F33}" srcOrd="0" destOrd="0" presId="urn:microsoft.com/office/officeart/2011/layout/CircleProcess"/>
    <dgm:cxn modelId="{8B5DECB6-630E-4113-A4AA-65D42854AD1B}" type="presParOf" srcId="{F928872E-FDB8-4B12-BE0D-430FF1B5FA49}" destId="{B529729E-D001-46E6-85A8-13698FB060FE}" srcOrd="4" destOrd="0" presId="urn:microsoft.com/office/officeart/2011/layout/CircleProcess"/>
    <dgm:cxn modelId="{BFFB9817-8BC4-4A46-832A-70B06AEA77E5}" type="presParOf" srcId="{B529729E-D001-46E6-85A8-13698FB060FE}" destId="{122738E7-6D2A-4B3C-A9AA-5D8C9E5C894C}" srcOrd="0" destOrd="0" presId="urn:microsoft.com/office/officeart/2011/layout/CircleProcess"/>
    <dgm:cxn modelId="{42C4EF5C-6289-4C79-94E6-88A18606CC2B}" type="presParOf" srcId="{F928872E-FDB8-4B12-BE0D-430FF1B5FA49}" destId="{4F2D8F57-99EE-45C2-A626-2133765BF325}" srcOrd="5" destOrd="0" presId="urn:microsoft.com/office/officeart/2011/layout/CircleProcess"/>
    <dgm:cxn modelId="{30F4A457-CC45-43DF-994A-BC105FB546AD}" type="presParOf" srcId="{F928872E-FDB8-4B12-BE0D-430FF1B5FA49}" destId="{E795A5D5-8002-42B8-9504-C170F407FEFF}" srcOrd="6" destOrd="0" presId="urn:microsoft.com/office/officeart/2011/layout/CircleProcess"/>
    <dgm:cxn modelId="{5DFF810C-B41A-4240-833F-39BB73120151}" type="presParOf" srcId="{E795A5D5-8002-42B8-9504-C170F407FEFF}" destId="{0315482A-6307-4282-8623-3EA322BC5B26}" srcOrd="0" destOrd="0" presId="urn:microsoft.com/office/officeart/2011/layout/CircleProcess"/>
    <dgm:cxn modelId="{D4B6B194-16BA-47EF-AB49-3D850520CF49}" type="presParOf" srcId="{F928872E-FDB8-4B12-BE0D-430FF1B5FA49}" destId="{898C3396-09AB-4970-9B92-38E514C553E5}" srcOrd="7" destOrd="0" presId="urn:microsoft.com/office/officeart/2011/layout/CircleProcess"/>
    <dgm:cxn modelId="{2D593243-44DD-47E3-89D6-3112634B33FF}" type="presParOf" srcId="{898C3396-09AB-4970-9B92-38E514C553E5}" destId="{46F86677-6ED9-43A7-8721-6C1F27063141}" srcOrd="0" destOrd="0" presId="urn:microsoft.com/office/officeart/2011/layout/CircleProcess"/>
    <dgm:cxn modelId="{8821A6D3-D05B-46E4-A1A0-2840DAE6FF13}" type="presParOf" srcId="{F928872E-FDB8-4B12-BE0D-430FF1B5FA49}" destId="{3FF9C624-DFD1-4FD1-8F6D-756DFAFE5197}" srcOrd="8" destOrd="0" presId="urn:microsoft.com/office/officeart/2011/layout/CircleProcess"/>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EB0898-82EC-43F9-B190-A9A23115BEAA}" type="doc">
      <dgm:prSet loTypeId="urn:microsoft.com/office/officeart/2005/8/layout/orgChart1" loCatId="hierarchy" qsTypeId="urn:microsoft.com/office/officeart/2005/8/quickstyle/simple1" qsCatId="simple" csTypeId="urn:microsoft.com/office/officeart/2005/8/colors/accent0_1" csCatId="mainScheme"/>
      <dgm:spPr/>
      <dgm:t>
        <a:bodyPr/>
        <a:lstStyle/>
        <a:p>
          <a:endParaRPr lang="en-IN"/>
        </a:p>
      </dgm:t>
    </dgm:pt>
    <dgm:pt modelId="{7C90B4E4-305A-4A70-B2BB-B9F40922547E}">
      <dgm:prSet/>
      <dgm:spPr/>
      <dgm:t>
        <a:bodyPr/>
        <a:lstStyle/>
        <a:p>
          <a:r>
            <a:rPr lang="en-US">
              <a:solidFill>
                <a:schemeClr val="tx1"/>
              </a:solidFill>
            </a:rPr>
            <a:t>Oil Prices</a:t>
          </a:r>
          <a:endParaRPr lang="en-IN">
            <a:solidFill>
              <a:schemeClr val="tx1"/>
            </a:solidFill>
          </a:endParaRPr>
        </a:p>
      </dgm:t>
    </dgm:pt>
    <dgm:pt modelId="{B4E5C207-D580-460F-A9F9-9B4BA61658EE}" type="parTrans" cxnId="{A6B87BC8-02EE-420D-B5A6-4C204D4FBF8A}">
      <dgm:prSet/>
      <dgm:spPr/>
      <dgm:t>
        <a:bodyPr/>
        <a:lstStyle/>
        <a:p>
          <a:endParaRPr lang="en-IN">
            <a:solidFill>
              <a:schemeClr val="tx1"/>
            </a:solidFill>
          </a:endParaRPr>
        </a:p>
      </dgm:t>
    </dgm:pt>
    <dgm:pt modelId="{3FC8E0C1-8906-4A9B-AD6A-81E751A4982F}" type="sibTrans" cxnId="{A6B87BC8-02EE-420D-B5A6-4C204D4FBF8A}">
      <dgm:prSet/>
      <dgm:spPr/>
      <dgm:t>
        <a:bodyPr/>
        <a:lstStyle/>
        <a:p>
          <a:endParaRPr lang="en-IN">
            <a:solidFill>
              <a:schemeClr val="tx1"/>
            </a:solidFill>
          </a:endParaRPr>
        </a:p>
      </dgm:t>
    </dgm:pt>
    <dgm:pt modelId="{84C8B6B0-B373-41F7-B456-FE04B2B7AEE2}">
      <dgm:prSet/>
      <dgm:spPr/>
      <dgm:t>
        <a:bodyPr/>
        <a:lstStyle/>
        <a:p>
          <a:r>
            <a:rPr lang="en-US" b="0" i="0" baseline="0">
              <a:solidFill>
                <a:schemeClr val="tx1"/>
              </a:solidFill>
            </a:rPr>
            <a:t>Brent Crude Oil FOB daily prices</a:t>
          </a:r>
          <a:endParaRPr lang="en-IN">
            <a:solidFill>
              <a:schemeClr val="tx1"/>
            </a:solidFill>
          </a:endParaRPr>
        </a:p>
      </dgm:t>
    </dgm:pt>
    <dgm:pt modelId="{7A4BD274-93C8-484F-9F4B-FA0369707079}" type="parTrans" cxnId="{D57EA834-1BBE-4368-96F4-EAF4FA38836B}">
      <dgm:prSet/>
      <dgm:spPr/>
      <dgm:t>
        <a:bodyPr/>
        <a:lstStyle/>
        <a:p>
          <a:endParaRPr lang="en-IN">
            <a:solidFill>
              <a:schemeClr val="tx1"/>
            </a:solidFill>
          </a:endParaRPr>
        </a:p>
      </dgm:t>
    </dgm:pt>
    <dgm:pt modelId="{1474AED5-E547-4024-8199-7FD80E77709E}" type="sibTrans" cxnId="{D57EA834-1BBE-4368-96F4-EAF4FA38836B}">
      <dgm:prSet/>
      <dgm:spPr/>
      <dgm:t>
        <a:bodyPr/>
        <a:lstStyle/>
        <a:p>
          <a:endParaRPr lang="en-IN">
            <a:solidFill>
              <a:schemeClr val="tx1"/>
            </a:solidFill>
          </a:endParaRPr>
        </a:p>
      </dgm:t>
    </dgm:pt>
    <dgm:pt modelId="{EFC14DB4-03DA-4184-815B-CBF5C61BCC6F}">
      <dgm:prSet/>
      <dgm:spPr/>
      <dgm:t>
        <a:bodyPr/>
        <a:lstStyle/>
        <a:p>
          <a:r>
            <a:rPr lang="en-US" b="0" i="0" baseline="0">
              <a:solidFill>
                <a:schemeClr val="tx1"/>
              </a:solidFill>
            </a:rPr>
            <a:t>OPEC Reference Basket (ORB) daily prices</a:t>
          </a:r>
          <a:endParaRPr lang="en-IN">
            <a:solidFill>
              <a:schemeClr val="tx1"/>
            </a:solidFill>
          </a:endParaRPr>
        </a:p>
      </dgm:t>
    </dgm:pt>
    <dgm:pt modelId="{CFD33B91-42D9-49C6-931D-1E9F9AE34B66}" type="parTrans" cxnId="{57586198-EEE2-4B66-AB77-EE17234F1AB2}">
      <dgm:prSet/>
      <dgm:spPr/>
      <dgm:t>
        <a:bodyPr/>
        <a:lstStyle/>
        <a:p>
          <a:endParaRPr lang="en-IN">
            <a:solidFill>
              <a:schemeClr val="tx1"/>
            </a:solidFill>
          </a:endParaRPr>
        </a:p>
      </dgm:t>
    </dgm:pt>
    <dgm:pt modelId="{A21FC801-5F0D-467E-853A-AF73C44AFC6F}" type="sibTrans" cxnId="{57586198-EEE2-4B66-AB77-EE17234F1AB2}">
      <dgm:prSet/>
      <dgm:spPr/>
      <dgm:t>
        <a:bodyPr/>
        <a:lstStyle/>
        <a:p>
          <a:endParaRPr lang="en-IN">
            <a:solidFill>
              <a:schemeClr val="tx1"/>
            </a:solidFill>
          </a:endParaRPr>
        </a:p>
      </dgm:t>
    </dgm:pt>
    <dgm:pt modelId="{473B4F88-0844-4C13-9A92-8C1F0A2146C6}" type="pres">
      <dgm:prSet presAssocID="{46EB0898-82EC-43F9-B190-A9A23115BEAA}" presName="hierChild1" presStyleCnt="0">
        <dgm:presLayoutVars>
          <dgm:orgChart val="1"/>
          <dgm:chPref val="1"/>
          <dgm:dir/>
          <dgm:animOne val="branch"/>
          <dgm:animLvl val="lvl"/>
          <dgm:resizeHandles/>
        </dgm:presLayoutVars>
      </dgm:prSet>
      <dgm:spPr/>
    </dgm:pt>
    <dgm:pt modelId="{CD544E1A-AD79-4B58-9A9E-01AA65B8DB7B}" type="pres">
      <dgm:prSet presAssocID="{7C90B4E4-305A-4A70-B2BB-B9F40922547E}" presName="hierRoot1" presStyleCnt="0">
        <dgm:presLayoutVars>
          <dgm:hierBranch val="init"/>
        </dgm:presLayoutVars>
      </dgm:prSet>
      <dgm:spPr/>
    </dgm:pt>
    <dgm:pt modelId="{0045692E-FEE3-4BD3-AE66-EB2710B3C522}" type="pres">
      <dgm:prSet presAssocID="{7C90B4E4-305A-4A70-B2BB-B9F40922547E}" presName="rootComposite1" presStyleCnt="0"/>
      <dgm:spPr/>
    </dgm:pt>
    <dgm:pt modelId="{C3DF4C87-FEE3-43FE-899A-43AA92670D4B}" type="pres">
      <dgm:prSet presAssocID="{7C90B4E4-305A-4A70-B2BB-B9F40922547E}" presName="rootText1" presStyleLbl="node0" presStyleIdx="0" presStyleCnt="1">
        <dgm:presLayoutVars>
          <dgm:chPref val="3"/>
        </dgm:presLayoutVars>
      </dgm:prSet>
      <dgm:spPr/>
    </dgm:pt>
    <dgm:pt modelId="{DE6A00F6-61DE-4175-B30C-EA4E64FD6831}" type="pres">
      <dgm:prSet presAssocID="{7C90B4E4-305A-4A70-B2BB-B9F40922547E}" presName="rootConnector1" presStyleLbl="node1" presStyleIdx="0" presStyleCnt="0"/>
      <dgm:spPr/>
    </dgm:pt>
    <dgm:pt modelId="{7946DBC3-2428-49C9-A428-B4A5C810BB29}" type="pres">
      <dgm:prSet presAssocID="{7C90B4E4-305A-4A70-B2BB-B9F40922547E}" presName="hierChild2" presStyleCnt="0"/>
      <dgm:spPr/>
    </dgm:pt>
    <dgm:pt modelId="{9C0850FA-19CA-4619-808F-54FA04D26660}" type="pres">
      <dgm:prSet presAssocID="{7A4BD274-93C8-484F-9F4B-FA0369707079}" presName="Name37" presStyleLbl="parChTrans1D2" presStyleIdx="0" presStyleCnt="2"/>
      <dgm:spPr/>
    </dgm:pt>
    <dgm:pt modelId="{233FC2A9-FD79-4F72-A8D8-8B1DDAD77C5D}" type="pres">
      <dgm:prSet presAssocID="{84C8B6B0-B373-41F7-B456-FE04B2B7AEE2}" presName="hierRoot2" presStyleCnt="0">
        <dgm:presLayoutVars>
          <dgm:hierBranch val="init"/>
        </dgm:presLayoutVars>
      </dgm:prSet>
      <dgm:spPr/>
    </dgm:pt>
    <dgm:pt modelId="{197BDDE0-94D8-4262-AAB3-AC47D2E1CCD3}" type="pres">
      <dgm:prSet presAssocID="{84C8B6B0-B373-41F7-B456-FE04B2B7AEE2}" presName="rootComposite" presStyleCnt="0"/>
      <dgm:spPr/>
    </dgm:pt>
    <dgm:pt modelId="{4F6A6C65-244E-4F88-BE2A-28B866762E14}" type="pres">
      <dgm:prSet presAssocID="{84C8B6B0-B373-41F7-B456-FE04B2B7AEE2}" presName="rootText" presStyleLbl="node2" presStyleIdx="0" presStyleCnt="2">
        <dgm:presLayoutVars>
          <dgm:chPref val="3"/>
        </dgm:presLayoutVars>
      </dgm:prSet>
      <dgm:spPr/>
    </dgm:pt>
    <dgm:pt modelId="{FD27CF6C-D15D-45A2-8F6F-A41E394C110B}" type="pres">
      <dgm:prSet presAssocID="{84C8B6B0-B373-41F7-B456-FE04B2B7AEE2}" presName="rootConnector" presStyleLbl="node2" presStyleIdx="0" presStyleCnt="2"/>
      <dgm:spPr/>
    </dgm:pt>
    <dgm:pt modelId="{0C353491-0527-44F1-9B9D-E080F631A158}" type="pres">
      <dgm:prSet presAssocID="{84C8B6B0-B373-41F7-B456-FE04B2B7AEE2}" presName="hierChild4" presStyleCnt="0"/>
      <dgm:spPr/>
    </dgm:pt>
    <dgm:pt modelId="{AB5B69C1-420E-41C3-BBBC-8C592EE5627A}" type="pres">
      <dgm:prSet presAssocID="{84C8B6B0-B373-41F7-B456-FE04B2B7AEE2}" presName="hierChild5" presStyleCnt="0"/>
      <dgm:spPr/>
    </dgm:pt>
    <dgm:pt modelId="{B2DAFAC2-6520-4E1B-BBA6-1E73E3CA0FCB}" type="pres">
      <dgm:prSet presAssocID="{CFD33B91-42D9-49C6-931D-1E9F9AE34B66}" presName="Name37" presStyleLbl="parChTrans1D2" presStyleIdx="1" presStyleCnt="2"/>
      <dgm:spPr/>
    </dgm:pt>
    <dgm:pt modelId="{47E6428F-7F8D-4458-9621-B13B144E020F}" type="pres">
      <dgm:prSet presAssocID="{EFC14DB4-03DA-4184-815B-CBF5C61BCC6F}" presName="hierRoot2" presStyleCnt="0">
        <dgm:presLayoutVars>
          <dgm:hierBranch val="init"/>
        </dgm:presLayoutVars>
      </dgm:prSet>
      <dgm:spPr/>
    </dgm:pt>
    <dgm:pt modelId="{8E0AFEB5-3A66-4948-A0A6-A64B7D9E7859}" type="pres">
      <dgm:prSet presAssocID="{EFC14DB4-03DA-4184-815B-CBF5C61BCC6F}" presName="rootComposite" presStyleCnt="0"/>
      <dgm:spPr/>
    </dgm:pt>
    <dgm:pt modelId="{988886A9-1839-4E07-AF38-AF5B5846CA3A}" type="pres">
      <dgm:prSet presAssocID="{EFC14DB4-03DA-4184-815B-CBF5C61BCC6F}" presName="rootText" presStyleLbl="node2" presStyleIdx="1" presStyleCnt="2">
        <dgm:presLayoutVars>
          <dgm:chPref val="3"/>
        </dgm:presLayoutVars>
      </dgm:prSet>
      <dgm:spPr/>
    </dgm:pt>
    <dgm:pt modelId="{F57FFA19-EC7D-4ACE-9374-5AC50D8988E5}" type="pres">
      <dgm:prSet presAssocID="{EFC14DB4-03DA-4184-815B-CBF5C61BCC6F}" presName="rootConnector" presStyleLbl="node2" presStyleIdx="1" presStyleCnt="2"/>
      <dgm:spPr/>
    </dgm:pt>
    <dgm:pt modelId="{2E23D19C-0D5B-4C5E-ABD1-B1E75258D2FC}" type="pres">
      <dgm:prSet presAssocID="{EFC14DB4-03DA-4184-815B-CBF5C61BCC6F}" presName="hierChild4" presStyleCnt="0"/>
      <dgm:spPr/>
    </dgm:pt>
    <dgm:pt modelId="{C8B7E0F0-2A26-48CE-949B-E14C5B0D6DB1}" type="pres">
      <dgm:prSet presAssocID="{EFC14DB4-03DA-4184-815B-CBF5C61BCC6F}" presName="hierChild5" presStyleCnt="0"/>
      <dgm:spPr/>
    </dgm:pt>
    <dgm:pt modelId="{75127962-63C3-42DB-A34E-63932DFE4662}" type="pres">
      <dgm:prSet presAssocID="{7C90B4E4-305A-4A70-B2BB-B9F40922547E}" presName="hierChild3" presStyleCnt="0"/>
      <dgm:spPr/>
    </dgm:pt>
  </dgm:ptLst>
  <dgm:cxnLst>
    <dgm:cxn modelId="{125FCB01-A58D-4ABF-98D1-AA087BB6E49D}" type="presOf" srcId="{EFC14DB4-03DA-4184-815B-CBF5C61BCC6F}" destId="{988886A9-1839-4E07-AF38-AF5B5846CA3A}" srcOrd="0" destOrd="0" presId="urn:microsoft.com/office/officeart/2005/8/layout/orgChart1"/>
    <dgm:cxn modelId="{F8BD3E07-6E8B-4CBC-BA75-64670F2475C7}" type="presOf" srcId="{46EB0898-82EC-43F9-B190-A9A23115BEAA}" destId="{473B4F88-0844-4C13-9A92-8C1F0A2146C6}" srcOrd="0" destOrd="0" presId="urn:microsoft.com/office/officeart/2005/8/layout/orgChart1"/>
    <dgm:cxn modelId="{D57EA834-1BBE-4368-96F4-EAF4FA38836B}" srcId="{7C90B4E4-305A-4A70-B2BB-B9F40922547E}" destId="{84C8B6B0-B373-41F7-B456-FE04B2B7AEE2}" srcOrd="0" destOrd="0" parTransId="{7A4BD274-93C8-484F-9F4B-FA0369707079}" sibTransId="{1474AED5-E547-4024-8199-7FD80E77709E}"/>
    <dgm:cxn modelId="{883D0B3B-D8DC-4CB2-8B68-449CE7CB875B}" type="presOf" srcId="{7A4BD274-93C8-484F-9F4B-FA0369707079}" destId="{9C0850FA-19CA-4619-808F-54FA04D26660}" srcOrd="0" destOrd="0" presId="urn:microsoft.com/office/officeart/2005/8/layout/orgChart1"/>
    <dgm:cxn modelId="{21503240-0868-4C17-8FCD-489417E8D098}" type="presOf" srcId="{CFD33B91-42D9-49C6-931D-1E9F9AE34B66}" destId="{B2DAFAC2-6520-4E1B-BBA6-1E73E3CA0FCB}" srcOrd="0" destOrd="0" presId="urn:microsoft.com/office/officeart/2005/8/layout/orgChart1"/>
    <dgm:cxn modelId="{0EE9CE47-E804-4746-A607-FA99698B34DE}" type="presOf" srcId="{7C90B4E4-305A-4A70-B2BB-B9F40922547E}" destId="{DE6A00F6-61DE-4175-B30C-EA4E64FD6831}" srcOrd="1" destOrd="0" presId="urn:microsoft.com/office/officeart/2005/8/layout/orgChart1"/>
    <dgm:cxn modelId="{CC296751-27D7-4CFD-A7EE-55D94AEECD19}" type="presOf" srcId="{84C8B6B0-B373-41F7-B456-FE04B2B7AEE2}" destId="{4F6A6C65-244E-4F88-BE2A-28B866762E14}" srcOrd="0" destOrd="0" presId="urn:microsoft.com/office/officeart/2005/8/layout/orgChart1"/>
    <dgm:cxn modelId="{57586198-EEE2-4B66-AB77-EE17234F1AB2}" srcId="{7C90B4E4-305A-4A70-B2BB-B9F40922547E}" destId="{EFC14DB4-03DA-4184-815B-CBF5C61BCC6F}" srcOrd="1" destOrd="0" parTransId="{CFD33B91-42D9-49C6-931D-1E9F9AE34B66}" sibTransId="{A21FC801-5F0D-467E-853A-AF73C44AFC6F}"/>
    <dgm:cxn modelId="{2C4072AD-AD0F-4B93-AE02-38FE77822C47}" type="presOf" srcId="{84C8B6B0-B373-41F7-B456-FE04B2B7AEE2}" destId="{FD27CF6C-D15D-45A2-8F6F-A41E394C110B}" srcOrd="1" destOrd="0" presId="urn:microsoft.com/office/officeart/2005/8/layout/orgChart1"/>
    <dgm:cxn modelId="{A6B87BC8-02EE-420D-B5A6-4C204D4FBF8A}" srcId="{46EB0898-82EC-43F9-B190-A9A23115BEAA}" destId="{7C90B4E4-305A-4A70-B2BB-B9F40922547E}" srcOrd="0" destOrd="0" parTransId="{B4E5C207-D580-460F-A9F9-9B4BA61658EE}" sibTransId="{3FC8E0C1-8906-4A9B-AD6A-81E751A4982F}"/>
    <dgm:cxn modelId="{B6E776E6-4F96-4881-99FC-8ABC3E661F11}" type="presOf" srcId="{EFC14DB4-03DA-4184-815B-CBF5C61BCC6F}" destId="{F57FFA19-EC7D-4ACE-9374-5AC50D8988E5}" srcOrd="1" destOrd="0" presId="urn:microsoft.com/office/officeart/2005/8/layout/orgChart1"/>
    <dgm:cxn modelId="{CA8B4AF2-B04D-445E-B1A0-7B4EECD155F7}" type="presOf" srcId="{7C90B4E4-305A-4A70-B2BB-B9F40922547E}" destId="{C3DF4C87-FEE3-43FE-899A-43AA92670D4B}" srcOrd="0" destOrd="0" presId="urn:microsoft.com/office/officeart/2005/8/layout/orgChart1"/>
    <dgm:cxn modelId="{389A6650-5FE2-49F3-B2FD-A31A1D1E19FD}" type="presParOf" srcId="{473B4F88-0844-4C13-9A92-8C1F0A2146C6}" destId="{CD544E1A-AD79-4B58-9A9E-01AA65B8DB7B}" srcOrd="0" destOrd="0" presId="urn:microsoft.com/office/officeart/2005/8/layout/orgChart1"/>
    <dgm:cxn modelId="{3F7E8629-FFAE-4F2C-968E-64E4DD1AF6E3}" type="presParOf" srcId="{CD544E1A-AD79-4B58-9A9E-01AA65B8DB7B}" destId="{0045692E-FEE3-4BD3-AE66-EB2710B3C522}" srcOrd="0" destOrd="0" presId="urn:microsoft.com/office/officeart/2005/8/layout/orgChart1"/>
    <dgm:cxn modelId="{0DCFE7B4-9A3B-4A1B-8098-2E98B62A383A}" type="presParOf" srcId="{0045692E-FEE3-4BD3-AE66-EB2710B3C522}" destId="{C3DF4C87-FEE3-43FE-899A-43AA92670D4B}" srcOrd="0" destOrd="0" presId="urn:microsoft.com/office/officeart/2005/8/layout/orgChart1"/>
    <dgm:cxn modelId="{249EEEF6-FE7F-425A-ADB4-61747C771465}" type="presParOf" srcId="{0045692E-FEE3-4BD3-AE66-EB2710B3C522}" destId="{DE6A00F6-61DE-4175-B30C-EA4E64FD6831}" srcOrd="1" destOrd="0" presId="urn:microsoft.com/office/officeart/2005/8/layout/orgChart1"/>
    <dgm:cxn modelId="{281E2C04-80BD-46CB-B0AA-3827268D8015}" type="presParOf" srcId="{CD544E1A-AD79-4B58-9A9E-01AA65B8DB7B}" destId="{7946DBC3-2428-49C9-A428-B4A5C810BB29}" srcOrd="1" destOrd="0" presId="urn:microsoft.com/office/officeart/2005/8/layout/orgChart1"/>
    <dgm:cxn modelId="{8E2A0803-0A84-42FB-AEA1-8444C2F6BFC0}" type="presParOf" srcId="{7946DBC3-2428-49C9-A428-B4A5C810BB29}" destId="{9C0850FA-19CA-4619-808F-54FA04D26660}" srcOrd="0" destOrd="0" presId="urn:microsoft.com/office/officeart/2005/8/layout/orgChart1"/>
    <dgm:cxn modelId="{DD7E0AC9-BFCB-4DB1-A172-72A4E6B98172}" type="presParOf" srcId="{7946DBC3-2428-49C9-A428-B4A5C810BB29}" destId="{233FC2A9-FD79-4F72-A8D8-8B1DDAD77C5D}" srcOrd="1" destOrd="0" presId="urn:microsoft.com/office/officeart/2005/8/layout/orgChart1"/>
    <dgm:cxn modelId="{1FC3A855-9171-4709-A518-1DD021462763}" type="presParOf" srcId="{233FC2A9-FD79-4F72-A8D8-8B1DDAD77C5D}" destId="{197BDDE0-94D8-4262-AAB3-AC47D2E1CCD3}" srcOrd="0" destOrd="0" presId="urn:microsoft.com/office/officeart/2005/8/layout/orgChart1"/>
    <dgm:cxn modelId="{D81026B7-52BF-4FD5-8F54-FA0CB02C8C1D}" type="presParOf" srcId="{197BDDE0-94D8-4262-AAB3-AC47D2E1CCD3}" destId="{4F6A6C65-244E-4F88-BE2A-28B866762E14}" srcOrd="0" destOrd="0" presId="urn:microsoft.com/office/officeart/2005/8/layout/orgChart1"/>
    <dgm:cxn modelId="{73B3086E-0ECA-4229-AAD6-82978246C4C2}" type="presParOf" srcId="{197BDDE0-94D8-4262-AAB3-AC47D2E1CCD3}" destId="{FD27CF6C-D15D-45A2-8F6F-A41E394C110B}" srcOrd="1" destOrd="0" presId="urn:microsoft.com/office/officeart/2005/8/layout/orgChart1"/>
    <dgm:cxn modelId="{81A941A4-6A8E-4681-860D-9990C029AD1C}" type="presParOf" srcId="{233FC2A9-FD79-4F72-A8D8-8B1DDAD77C5D}" destId="{0C353491-0527-44F1-9B9D-E080F631A158}" srcOrd="1" destOrd="0" presId="urn:microsoft.com/office/officeart/2005/8/layout/orgChart1"/>
    <dgm:cxn modelId="{6B29B521-08E5-4211-BC64-E328ECB45F2F}" type="presParOf" srcId="{233FC2A9-FD79-4F72-A8D8-8B1DDAD77C5D}" destId="{AB5B69C1-420E-41C3-BBBC-8C592EE5627A}" srcOrd="2" destOrd="0" presId="urn:microsoft.com/office/officeart/2005/8/layout/orgChart1"/>
    <dgm:cxn modelId="{668EA6EC-E245-4358-95D6-D481F4CB89EC}" type="presParOf" srcId="{7946DBC3-2428-49C9-A428-B4A5C810BB29}" destId="{B2DAFAC2-6520-4E1B-BBA6-1E73E3CA0FCB}" srcOrd="2" destOrd="0" presId="urn:microsoft.com/office/officeart/2005/8/layout/orgChart1"/>
    <dgm:cxn modelId="{A74EDF5C-F856-402F-838E-8353E5B82BA0}" type="presParOf" srcId="{7946DBC3-2428-49C9-A428-B4A5C810BB29}" destId="{47E6428F-7F8D-4458-9621-B13B144E020F}" srcOrd="3" destOrd="0" presId="urn:microsoft.com/office/officeart/2005/8/layout/orgChart1"/>
    <dgm:cxn modelId="{86D151B9-AD22-44D7-9312-5FE70FB91C88}" type="presParOf" srcId="{47E6428F-7F8D-4458-9621-B13B144E020F}" destId="{8E0AFEB5-3A66-4948-A0A6-A64B7D9E7859}" srcOrd="0" destOrd="0" presId="urn:microsoft.com/office/officeart/2005/8/layout/orgChart1"/>
    <dgm:cxn modelId="{21A66695-D238-444D-BEFC-3B59039A05EA}" type="presParOf" srcId="{8E0AFEB5-3A66-4948-A0A6-A64B7D9E7859}" destId="{988886A9-1839-4E07-AF38-AF5B5846CA3A}" srcOrd="0" destOrd="0" presId="urn:microsoft.com/office/officeart/2005/8/layout/orgChart1"/>
    <dgm:cxn modelId="{F4454888-7A09-4B3F-80AF-940011CB9A6D}" type="presParOf" srcId="{8E0AFEB5-3A66-4948-A0A6-A64B7D9E7859}" destId="{F57FFA19-EC7D-4ACE-9374-5AC50D8988E5}" srcOrd="1" destOrd="0" presId="urn:microsoft.com/office/officeart/2005/8/layout/orgChart1"/>
    <dgm:cxn modelId="{4D61E154-0890-4D6A-8BDD-53F1A8ACFC8F}" type="presParOf" srcId="{47E6428F-7F8D-4458-9621-B13B144E020F}" destId="{2E23D19C-0D5B-4C5E-ABD1-B1E75258D2FC}" srcOrd="1" destOrd="0" presId="urn:microsoft.com/office/officeart/2005/8/layout/orgChart1"/>
    <dgm:cxn modelId="{7D057E73-4403-4D09-A9C4-0ED11757C062}" type="presParOf" srcId="{47E6428F-7F8D-4458-9621-B13B144E020F}" destId="{C8B7E0F0-2A26-48CE-949B-E14C5B0D6DB1}" srcOrd="2" destOrd="0" presId="urn:microsoft.com/office/officeart/2005/8/layout/orgChart1"/>
    <dgm:cxn modelId="{732F901B-DF25-49EE-A6A1-FC11A35A9012}" type="presParOf" srcId="{CD544E1A-AD79-4B58-9A9E-01AA65B8DB7B}" destId="{75127962-63C3-42DB-A34E-63932DFE4662}" srcOrd="2" destOrd="0" presId="urn:microsoft.com/office/officeart/2005/8/layout/orgChart1"/>
  </dgm:cxnLst>
  <dgm:bg>
    <a:solidFill>
      <a:schemeClr val="accent5">
        <a:lumMod val="20000"/>
        <a:lumOff val="80000"/>
      </a:schemeClr>
    </a:solid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DDC439C-079B-4845-8AD3-2D691F2C6854}" type="doc">
      <dgm:prSet loTypeId="urn:microsoft.com/office/officeart/2005/8/layout/orgChart1" loCatId="hierarchy" qsTypeId="urn:microsoft.com/office/officeart/2005/8/quickstyle/3d1" qsCatId="3D" csTypeId="urn:microsoft.com/office/officeart/2005/8/colors/colorful1" csCatId="colorful"/>
      <dgm:spPr/>
      <dgm:t>
        <a:bodyPr/>
        <a:lstStyle/>
        <a:p>
          <a:endParaRPr lang="en-IN"/>
        </a:p>
      </dgm:t>
    </dgm:pt>
    <dgm:pt modelId="{2636A139-A4F0-46C1-BF74-3F82281972E1}">
      <dgm:prSet/>
      <dgm:spPr/>
      <dgm:t>
        <a:bodyPr/>
        <a:lstStyle/>
        <a:p>
          <a:r>
            <a:rPr lang="en-US" dirty="0"/>
            <a:t>O</a:t>
          </a:r>
          <a:r>
            <a:rPr lang="en-US" b="0" i="0" dirty="0"/>
            <a:t>ptimal copula function</a:t>
          </a:r>
          <a:endParaRPr lang="en-IN" dirty="0"/>
        </a:p>
      </dgm:t>
    </dgm:pt>
    <dgm:pt modelId="{8406B3A4-417E-40D2-8BE7-F30C8A0A65BF}" type="parTrans" cxnId="{FBA3E909-972B-4221-96E0-214A7723DC03}">
      <dgm:prSet/>
      <dgm:spPr/>
      <dgm:t>
        <a:bodyPr/>
        <a:lstStyle/>
        <a:p>
          <a:endParaRPr lang="en-IN"/>
        </a:p>
      </dgm:t>
    </dgm:pt>
    <dgm:pt modelId="{43EDAD9B-A1CB-4826-AD7F-3BB4C5259BBD}" type="sibTrans" cxnId="{FBA3E909-972B-4221-96E0-214A7723DC03}">
      <dgm:prSet/>
      <dgm:spPr/>
      <dgm:t>
        <a:bodyPr/>
        <a:lstStyle/>
        <a:p>
          <a:endParaRPr lang="en-IN"/>
        </a:p>
      </dgm:t>
    </dgm:pt>
    <dgm:pt modelId="{1261B9BE-C805-499A-AB02-593366B3B215}">
      <dgm:prSet/>
      <dgm:spPr/>
      <dgm:t>
        <a:bodyPr/>
        <a:lstStyle/>
        <a:p>
          <a:r>
            <a:rPr lang="en-US" dirty="0"/>
            <a:t>Alkaline Information Criterion</a:t>
          </a:r>
          <a:br>
            <a:rPr lang="en-US" dirty="0"/>
          </a:br>
          <a:r>
            <a:rPr lang="en-IN" dirty="0"/>
            <a:t>AIC = -2 * LLF + 2 * Parameters </a:t>
          </a:r>
        </a:p>
      </dgm:t>
    </dgm:pt>
    <dgm:pt modelId="{54FD9352-CC81-4B44-AA47-0D5CFC90C93B}" type="parTrans" cxnId="{C6815007-C4E9-4C95-A462-ED5FB619ABDB}">
      <dgm:prSet/>
      <dgm:spPr/>
      <dgm:t>
        <a:bodyPr/>
        <a:lstStyle/>
        <a:p>
          <a:endParaRPr lang="en-IN"/>
        </a:p>
      </dgm:t>
    </dgm:pt>
    <dgm:pt modelId="{08E54CA2-F0BF-445F-8297-9D9709BA00CC}" type="sibTrans" cxnId="{C6815007-C4E9-4C95-A462-ED5FB619ABDB}">
      <dgm:prSet/>
      <dgm:spPr/>
      <dgm:t>
        <a:bodyPr/>
        <a:lstStyle/>
        <a:p>
          <a:endParaRPr lang="en-IN"/>
        </a:p>
      </dgm:t>
    </dgm:pt>
    <dgm:pt modelId="{661FA4AC-EBA6-4E87-95DF-0275EEF0E8C8}">
      <dgm:prSet/>
      <dgm:spPr/>
      <dgm:t>
        <a:bodyPr/>
        <a:lstStyle/>
        <a:p>
          <a:r>
            <a:rPr lang="en-US"/>
            <a:t>Bayesian information criterion</a:t>
          </a:r>
          <a:br>
            <a:rPr lang="en-US"/>
          </a:br>
          <a:r>
            <a:rPr lang="en-IN"/>
            <a:t>BIC= -2 * LLF + log(T) * Parameters</a:t>
          </a:r>
        </a:p>
      </dgm:t>
    </dgm:pt>
    <dgm:pt modelId="{DB296CE4-4A16-40AE-8493-65C588779990}" type="parTrans" cxnId="{EFD3B2A6-4E41-4522-B11E-88DAAF59805F}">
      <dgm:prSet/>
      <dgm:spPr/>
      <dgm:t>
        <a:bodyPr/>
        <a:lstStyle/>
        <a:p>
          <a:endParaRPr lang="en-IN"/>
        </a:p>
      </dgm:t>
    </dgm:pt>
    <dgm:pt modelId="{58CCAFBE-1B2B-4D81-9F3A-8B84195B4208}" type="sibTrans" cxnId="{EFD3B2A6-4E41-4522-B11E-88DAAF59805F}">
      <dgm:prSet/>
      <dgm:spPr/>
      <dgm:t>
        <a:bodyPr/>
        <a:lstStyle/>
        <a:p>
          <a:endParaRPr lang="en-IN"/>
        </a:p>
      </dgm:t>
    </dgm:pt>
    <dgm:pt modelId="{B0379E2D-9378-4405-BC31-2E532663E416}">
      <dgm:prSet/>
      <dgm:spPr/>
      <dgm:t>
        <a:bodyPr/>
        <a:lstStyle/>
        <a:p>
          <a:r>
            <a:rPr lang="en-US"/>
            <a:t>L</a:t>
          </a:r>
          <a:r>
            <a:rPr lang="en-US" b="0" i="0"/>
            <a:t>og-likelihood functions.</a:t>
          </a:r>
          <a:endParaRPr lang="en-IN"/>
        </a:p>
      </dgm:t>
    </dgm:pt>
    <dgm:pt modelId="{59EA8CC2-8E89-4834-A4D4-79FC052B67CC}" type="parTrans" cxnId="{7BEF285C-413F-4657-A3A8-B7F984EC5C33}">
      <dgm:prSet/>
      <dgm:spPr/>
      <dgm:t>
        <a:bodyPr/>
        <a:lstStyle/>
        <a:p>
          <a:endParaRPr lang="en-IN"/>
        </a:p>
      </dgm:t>
    </dgm:pt>
    <dgm:pt modelId="{8ACCC62F-33D3-4F07-9D41-FEE4C723AD3E}" type="sibTrans" cxnId="{7BEF285C-413F-4657-A3A8-B7F984EC5C33}">
      <dgm:prSet/>
      <dgm:spPr/>
      <dgm:t>
        <a:bodyPr/>
        <a:lstStyle/>
        <a:p>
          <a:endParaRPr lang="en-IN"/>
        </a:p>
      </dgm:t>
    </dgm:pt>
    <dgm:pt modelId="{CF43392C-BDE2-43CB-8BD9-2C15F6F22100}" type="pres">
      <dgm:prSet presAssocID="{4DDC439C-079B-4845-8AD3-2D691F2C6854}" presName="hierChild1" presStyleCnt="0">
        <dgm:presLayoutVars>
          <dgm:orgChart val="1"/>
          <dgm:chPref val="1"/>
          <dgm:dir/>
          <dgm:animOne val="branch"/>
          <dgm:animLvl val="lvl"/>
          <dgm:resizeHandles/>
        </dgm:presLayoutVars>
      </dgm:prSet>
      <dgm:spPr/>
    </dgm:pt>
    <dgm:pt modelId="{8122D284-5097-49B4-83F0-2F54D2B36054}" type="pres">
      <dgm:prSet presAssocID="{2636A139-A4F0-46C1-BF74-3F82281972E1}" presName="hierRoot1" presStyleCnt="0">
        <dgm:presLayoutVars>
          <dgm:hierBranch val="init"/>
        </dgm:presLayoutVars>
      </dgm:prSet>
      <dgm:spPr/>
    </dgm:pt>
    <dgm:pt modelId="{A4B430D7-E246-431C-87FA-D9A11973C6D0}" type="pres">
      <dgm:prSet presAssocID="{2636A139-A4F0-46C1-BF74-3F82281972E1}" presName="rootComposite1" presStyleCnt="0"/>
      <dgm:spPr/>
    </dgm:pt>
    <dgm:pt modelId="{88BAE75D-E50E-4C6C-9943-2F414BE9EB6A}" type="pres">
      <dgm:prSet presAssocID="{2636A139-A4F0-46C1-BF74-3F82281972E1}" presName="rootText1" presStyleLbl="node0" presStyleIdx="0" presStyleCnt="1">
        <dgm:presLayoutVars>
          <dgm:chPref val="3"/>
        </dgm:presLayoutVars>
      </dgm:prSet>
      <dgm:spPr/>
    </dgm:pt>
    <dgm:pt modelId="{1BC580F6-C2CE-4A12-9ACA-A893286A0FA5}" type="pres">
      <dgm:prSet presAssocID="{2636A139-A4F0-46C1-BF74-3F82281972E1}" presName="rootConnector1" presStyleLbl="node1" presStyleIdx="0" presStyleCnt="0"/>
      <dgm:spPr/>
    </dgm:pt>
    <dgm:pt modelId="{33064806-810D-4567-8D13-AF6A96C99149}" type="pres">
      <dgm:prSet presAssocID="{2636A139-A4F0-46C1-BF74-3F82281972E1}" presName="hierChild2" presStyleCnt="0"/>
      <dgm:spPr/>
    </dgm:pt>
    <dgm:pt modelId="{0CE1DE4C-8EAB-4F63-8184-9A94BBB9E2A1}" type="pres">
      <dgm:prSet presAssocID="{54FD9352-CC81-4B44-AA47-0D5CFC90C93B}" presName="Name37" presStyleLbl="parChTrans1D2" presStyleIdx="0" presStyleCnt="3"/>
      <dgm:spPr/>
    </dgm:pt>
    <dgm:pt modelId="{2CDB1A6A-3F2F-4E79-A509-64344F4394E7}" type="pres">
      <dgm:prSet presAssocID="{1261B9BE-C805-499A-AB02-593366B3B215}" presName="hierRoot2" presStyleCnt="0">
        <dgm:presLayoutVars>
          <dgm:hierBranch val="init"/>
        </dgm:presLayoutVars>
      </dgm:prSet>
      <dgm:spPr/>
    </dgm:pt>
    <dgm:pt modelId="{BC59DC71-9317-40BE-9187-93AFBC1BE7AC}" type="pres">
      <dgm:prSet presAssocID="{1261B9BE-C805-499A-AB02-593366B3B215}" presName="rootComposite" presStyleCnt="0"/>
      <dgm:spPr/>
    </dgm:pt>
    <dgm:pt modelId="{E869F7B8-BF5E-4D02-AB68-48AE5BBB1E79}" type="pres">
      <dgm:prSet presAssocID="{1261B9BE-C805-499A-AB02-593366B3B215}" presName="rootText" presStyleLbl="node2" presStyleIdx="0" presStyleCnt="3">
        <dgm:presLayoutVars>
          <dgm:chPref val="3"/>
        </dgm:presLayoutVars>
      </dgm:prSet>
      <dgm:spPr/>
    </dgm:pt>
    <dgm:pt modelId="{7C16A415-D7DC-4B65-9564-1D616F7034C2}" type="pres">
      <dgm:prSet presAssocID="{1261B9BE-C805-499A-AB02-593366B3B215}" presName="rootConnector" presStyleLbl="node2" presStyleIdx="0" presStyleCnt="3"/>
      <dgm:spPr/>
    </dgm:pt>
    <dgm:pt modelId="{DE31A55C-2A60-48E5-9005-3A2E9F5BBBE5}" type="pres">
      <dgm:prSet presAssocID="{1261B9BE-C805-499A-AB02-593366B3B215}" presName="hierChild4" presStyleCnt="0"/>
      <dgm:spPr/>
    </dgm:pt>
    <dgm:pt modelId="{9FAD12E0-3838-40E0-B72C-DC0082AA4335}" type="pres">
      <dgm:prSet presAssocID="{1261B9BE-C805-499A-AB02-593366B3B215}" presName="hierChild5" presStyleCnt="0"/>
      <dgm:spPr/>
    </dgm:pt>
    <dgm:pt modelId="{A9EE83A2-0D8F-46DB-AE68-98AF553C7692}" type="pres">
      <dgm:prSet presAssocID="{DB296CE4-4A16-40AE-8493-65C588779990}" presName="Name37" presStyleLbl="parChTrans1D2" presStyleIdx="1" presStyleCnt="3"/>
      <dgm:spPr/>
    </dgm:pt>
    <dgm:pt modelId="{06A3D47F-DB0D-430B-A26B-9B4E12B78169}" type="pres">
      <dgm:prSet presAssocID="{661FA4AC-EBA6-4E87-95DF-0275EEF0E8C8}" presName="hierRoot2" presStyleCnt="0">
        <dgm:presLayoutVars>
          <dgm:hierBranch val="init"/>
        </dgm:presLayoutVars>
      </dgm:prSet>
      <dgm:spPr/>
    </dgm:pt>
    <dgm:pt modelId="{FF18205A-6F54-486B-B44E-521BA3D5F880}" type="pres">
      <dgm:prSet presAssocID="{661FA4AC-EBA6-4E87-95DF-0275EEF0E8C8}" presName="rootComposite" presStyleCnt="0"/>
      <dgm:spPr/>
    </dgm:pt>
    <dgm:pt modelId="{5990DDA5-F1E2-45D6-B567-5BD05B5531B9}" type="pres">
      <dgm:prSet presAssocID="{661FA4AC-EBA6-4E87-95DF-0275EEF0E8C8}" presName="rootText" presStyleLbl="node2" presStyleIdx="1" presStyleCnt="3">
        <dgm:presLayoutVars>
          <dgm:chPref val="3"/>
        </dgm:presLayoutVars>
      </dgm:prSet>
      <dgm:spPr/>
    </dgm:pt>
    <dgm:pt modelId="{E0DB888B-A411-4E1E-BBEF-88EF8B695FBC}" type="pres">
      <dgm:prSet presAssocID="{661FA4AC-EBA6-4E87-95DF-0275EEF0E8C8}" presName="rootConnector" presStyleLbl="node2" presStyleIdx="1" presStyleCnt="3"/>
      <dgm:spPr/>
    </dgm:pt>
    <dgm:pt modelId="{2D27EC6C-5541-45FC-A8B4-9FF7C3C25924}" type="pres">
      <dgm:prSet presAssocID="{661FA4AC-EBA6-4E87-95DF-0275EEF0E8C8}" presName="hierChild4" presStyleCnt="0"/>
      <dgm:spPr/>
    </dgm:pt>
    <dgm:pt modelId="{6F9688A0-7004-4145-AFDF-19CAE2A938F7}" type="pres">
      <dgm:prSet presAssocID="{661FA4AC-EBA6-4E87-95DF-0275EEF0E8C8}" presName="hierChild5" presStyleCnt="0"/>
      <dgm:spPr/>
    </dgm:pt>
    <dgm:pt modelId="{561842D6-3CD3-4E6B-BB99-FB3C6D9F6CFE}" type="pres">
      <dgm:prSet presAssocID="{59EA8CC2-8E89-4834-A4D4-79FC052B67CC}" presName="Name37" presStyleLbl="parChTrans1D2" presStyleIdx="2" presStyleCnt="3"/>
      <dgm:spPr/>
    </dgm:pt>
    <dgm:pt modelId="{A6E32A02-7A33-4FF4-9D29-2FB4A0692A62}" type="pres">
      <dgm:prSet presAssocID="{B0379E2D-9378-4405-BC31-2E532663E416}" presName="hierRoot2" presStyleCnt="0">
        <dgm:presLayoutVars>
          <dgm:hierBranch val="init"/>
        </dgm:presLayoutVars>
      </dgm:prSet>
      <dgm:spPr/>
    </dgm:pt>
    <dgm:pt modelId="{8BC6E7A9-0E63-40F7-9D8C-510BB14B4096}" type="pres">
      <dgm:prSet presAssocID="{B0379E2D-9378-4405-BC31-2E532663E416}" presName="rootComposite" presStyleCnt="0"/>
      <dgm:spPr/>
    </dgm:pt>
    <dgm:pt modelId="{A57002CF-DE3F-4E40-A624-10E4811F0C06}" type="pres">
      <dgm:prSet presAssocID="{B0379E2D-9378-4405-BC31-2E532663E416}" presName="rootText" presStyleLbl="node2" presStyleIdx="2" presStyleCnt="3">
        <dgm:presLayoutVars>
          <dgm:chPref val="3"/>
        </dgm:presLayoutVars>
      </dgm:prSet>
      <dgm:spPr/>
    </dgm:pt>
    <dgm:pt modelId="{26F96EC2-986C-416F-AA5D-F143CDA83658}" type="pres">
      <dgm:prSet presAssocID="{B0379E2D-9378-4405-BC31-2E532663E416}" presName="rootConnector" presStyleLbl="node2" presStyleIdx="2" presStyleCnt="3"/>
      <dgm:spPr/>
    </dgm:pt>
    <dgm:pt modelId="{2637ABEC-E802-4242-B9C1-FC679DC7EBFE}" type="pres">
      <dgm:prSet presAssocID="{B0379E2D-9378-4405-BC31-2E532663E416}" presName="hierChild4" presStyleCnt="0"/>
      <dgm:spPr/>
    </dgm:pt>
    <dgm:pt modelId="{031A3758-29A5-4A05-9C30-729F3940ECFF}" type="pres">
      <dgm:prSet presAssocID="{B0379E2D-9378-4405-BC31-2E532663E416}" presName="hierChild5" presStyleCnt="0"/>
      <dgm:spPr/>
    </dgm:pt>
    <dgm:pt modelId="{6663DEC2-BA06-4C85-83DB-2D4E86881080}" type="pres">
      <dgm:prSet presAssocID="{2636A139-A4F0-46C1-BF74-3F82281972E1}" presName="hierChild3" presStyleCnt="0"/>
      <dgm:spPr/>
    </dgm:pt>
  </dgm:ptLst>
  <dgm:cxnLst>
    <dgm:cxn modelId="{C6815007-C4E9-4C95-A462-ED5FB619ABDB}" srcId="{2636A139-A4F0-46C1-BF74-3F82281972E1}" destId="{1261B9BE-C805-499A-AB02-593366B3B215}" srcOrd="0" destOrd="0" parTransId="{54FD9352-CC81-4B44-AA47-0D5CFC90C93B}" sibTransId="{08E54CA2-F0BF-445F-8297-9D9709BA00CC}"/>
    <dgm:cxn modelId="{FBA3E909-972B-4221-96E0-214A7723DC03}" srcId="{4DDC439C-079B-4845-8AD3-2D691F2C6854}" destId="{2636A139-A4F0-46C1-BF74-3F82281972E1}" srcOrd="0" destOrd="0" parTransId="{8406B3A4-417E-40D2-8BE7-F30C8A0A65BF}" sibTransId="{43EDAD9B-A1CB-4826-AD7F-3BB4C5259BBD}"/>
    <dgm:cxn modelId="{28B24C13-7EC2-48B1-8B3F-E62D0B03D302}" type="presOf" srcId="{2636A139-A4F0-46C1-BF74-3F82281972E1}" destId="{88BAE75D-E50E-4C6C-9943-2F414BE9EB6A}" srcOrd="0" destOrd="0" presId="urn:microsoft.com/office/officeart/2005/8/layout/orgChart1"/>
    <dgm:cxn modelId="{47910419-493D-40B7-8FD4-EEC428971085}" type="presOf" srcId="{1261B9BE-C805-499A-AB02-593366B3B215}" destId="{7C16A415-D7DC-4B65-9564-1D616F7034C2}" srcOrd="1" destOrd="0" presId="urn:microsoft.com/office/officeart/2005/8/layout/orgChart1"/>
    <dgm:cxn modelId="{51526A31-A8E6-4FE7-A860-E20C2F5EECF6}" type="presOf" srcId="{661FA4AC-EBA6-4E87-95DF-0275EEF0E8C8}" destId="{E0DB888B-A411-4E1E-BBEF-88EF8B695FBC}" srcOrd="1" destOrd="0" presId="urn:microsoft.com/office/officeart/2005/8/layout/orgChart1"/>
    <dgm:cxn modelId="{CE4AED3A-1D4A-420E-9373-9A57F7DDB9BF}" type="presOf" srcId="{B0379E2D-9378-4405-BC31-2E532663E416}" destId="{26F96EC2-986C-416F-AA5D-F143CDA83658}" srcOrd="1" destOrd="0" presId="urn:microsoft.com/office/officeart/2005/8/layout/orgChart1"/>
    <dgm:cxn modelId="{2DCCA23E-0A18-43B7-B3E5-F639AA220403}" type="presOf" srcId="{B0379E2D-9378-4405-BC31-2E532663E416}" destId="{A57002CF-DE3F-4E40-A624-10E4811F0C06}" srcOrd="0" destOrd="0" presId="urn:microsoft.com/office/officeart/2005/8/layout/orgChart1"/>
    <dgm:cxn modelId="{7BEF285C-413F-4657-A3A8-B7F984EC5C33}" srcId="{2636A139-A4F0-46C1-BF74-3F82281972E1}" destId="{B0379E2D-9378-4405-BC31-2E532663E416}" srcOrd="2" destOrd="0" parTransId="{59EA8CC2-8E89-4834-A4D4-79FC052B67CC}" sibTransId="{8ACCC62F-33D3-4F07-9D41-FEE4C723AD3E}"/>
    <dgm:cxn modelId="{FAC96059-E16F-4CA5-BA3F-D27859C7C678}" type="presOf" srcId="{4DDC439C-079B-4845-8AD3-2D691F2C6854}" destId="{CF43392C-BDE2-43CB-8BD9-2C15F6F22100}" srcOrd="0" destOrd="0" presId="urn:microsoft.com/office/officeart/2005/8/layout/orgChart1"/>
    <dgm:cxn modelId="{94B0E059-9EDF-4388-B464-B2C3DC3E9A10}" type="presOf" srcId="{59EA8CC2-8E89-4834-A4D4-79FC052B67CC}" destId="{561842D6-3CD3-4E6B-BB99-FB3C6D9F6CFE}" srcOrd="0" destOrd="0" presId="urn:microsoft.com/office/officeart/2005/8/layout/orgChart1"/>
    <dgm:cxn modelId="{00BBD18B-569A-4695-86EC-54FB5A784E5B}" type="presOf" srcId="{1261B9BE-C805-499A-AB02-593366B3B215}" destId="{E869F7B8-BF5E-4D02-AB68-48AE5BBB1E79}" srcOrd="0" destOrd="0" presId="urn:microsoft.com/office/officeart/2005/8/layout/orgChart1"/>
    <dgm:cxn modelId="{EFD3B2A6-4E41-4522-B11E-88DAAF59805F}" srcId="{2636A139-A4F0-46C1-BF74-3F82281972E1}" destId="{661FA4AC-EBA6-4E87-95DF-0275EEF0E8C8}" srcOrd="1" destOrd="0" parTransId="{DB296CE4-4A16-40AE-8493-65C588779990}" sibTransId="{58CCAFBE-1B2B-4D81-9F3A-8B84195B4208}"/>
    <dgm:cxn modelId="{9FE946B2-10BF-4590-82BE-E2CD5BDF060B}" type="presOf" srcId="{54FD9352-CC81-4B44-AA47-0D5CFC90C93B}" destId="{0CE1DE4C-8EAB-4F63-8184-9A94BBB9E2A1}" srcOrd="0" destOrd="0" presId="urn:microsoft.com/office/officeart/2005/8/layout/orgChart1"/>
    <dgm:cxn modelId="{199A81B2-E628-4F79-9C86-E2C610A8FF46}" type="presOf" srcId="{DB296CE4-4A16-40AE-8493-65C588779990}" destId="{A9EE83A2-0D8F-46DB-AE68-98AF553C7692}" srcOrd="0" destOrd="0" presId="urn:microsoft.com/office/officeart/2005/8/layout/orgChart1"/>
    <dgm:cxn modelId="{44DB08F9-B79E-4F6D-B037-4537C8627174}" type="presOf" srcId="{661FA4AC-EBA6-4E87-95DF-0275EEF0E8C8}" destId="{5990DDA5-F1E2-45D6-B567-5BD05B5531B9}" srcOrd="0" destOrd="0" presId="urn:microsoft.com/office/officeart/2005/8/layout/orgChart1"/>
    <dgm:cxn modelId="{0AC6B4FF-D7A9-43CD-873E-CD0C2FB0E6ED}" type="presOf" srcId="{2636A139-A4F0-46C1-BF74-3F82281972E1}" destId="{1BC580F6-C2CE-4A12-9ACA-A893286A0FA5}" srcOrd="1" destOrd="0" presId="urn:microsoft.com/office/officeart/2005/8/layout/orgChart1"/>
    <dgm:cxn modelId="{C5E972A4-69FD-4F43-93C2-07C46FA50481}" type="presParOf" srcId="{CF43392C-BDE2-43CB-8BD9-2C15F6F22100}" destId="{8122D284-5097-49B4-83F0-2F54D2B36054}" srcOrd="0" destOrd="0" presId="urn:microsoft.com/office/officeart/2005/8/layout/orgChart1"/>
    <dgm:cxn modelId="{4D69B8CC-86EC-4B0A-9B71-40D66B5D1054}" type="presParOf" srcId="{8122D284-5097-49B4-83F0-2F54D2B36054}" destId="{A4B430D7-E246-431C-87FA-D9A11973C6D0}" srcOrd="0" destOrd="0" presId="urn:microsoft.com/office/officeart/2005/8/layout/orgChart1"/>
    <dgm:cxn modelId="{41F82DE1-DE82-4910-823F-970F98212897}" type="presParOf" srcId="{A4B430D7-E246-431C-87FA-D9A11973C6D0}" destId="{88BAE75D-E50E-4C6C-9943-2F414BE9EB6A}" srcOrd="0" destOrd="0" presId="urn:microsoft.com/office/officeart/2005/8/layout/orgChart1"/>
    <dgm:cxn modelId="{FC4DC2A1-7482-496A-8CF2-D50D8783D906}" type="presParOf" srcId="{A4B430D7-E246-431C-87FA-D9A11973C6D0}" destId="{1BC580F6-C2CE-4A12-9ACA-A893286A0FA5}" srcOrd="1" destOrd="0" presId="urn:microsoft.com/office/officeart/2005/8/layout/orgChart1"/>
    <dgm:cxn modelId="{393EFF72-3F5C-4F16-B2BC-424D7B6998CF}" type="presParOf" srcId="{8122D284-5097-49B4-83F0-2F54D2B36054}" destId="{33064806-810D-4567-8D13-AF6A96C99149}" srcOrd="1" destOrd="0" presId="urn:microsoft.com/office/officeart/2005/8/layout/orgChart1"/>
    <dgm:cxn modelId="{49661F14-5779-497E-B76B-8C41ABABCB32}" type="presParOf" srcId="{33064806-810D-4567-8D13-AF6A96C99149}" destId="{0CE1DE4C-8EAB-4F63-8184-9A94BBB9E2A1}" srcOrd="0" destOrd="0" presId="urn:microsoft.com/office/officeart/2005/8/layout/orgChart1"/>
    <dgm:cxn modelId="{580A6BCE-B104-47FE-B322-0EA475CEB7E0}" type="presParOf" srcId="{33064806-810D-4567-8D13-AF6A96C99149}" destId="{2CDB1A6A-3F2F-4E79-A509-64344F4394E7}" srcOrd="1" destOrd="0" presId="urn:microsoft.com/office/officeart/2005/8/layout/orgChart1"/>
    <dgm:cxn modelId="{F068482A-8A2F-416E-8FBB-F4C9932B5CF5}" type="presParOf" srcId="{2CDB1A6A-3F2F-4E79-A509-64344F4394E7}" destId="{BC59DC71-9317-40BE-9187-93AFBC1BE7AC}" srcOrd="0" destOrd="0" presId="urn:microsoft.com/office/officeart/2005/8/layout/orgChart1"/>
    <dgm:cxn modelId="{42008374-0F92-4514-98F2-B1A2864217A2}" type="presParOf" srcId="{BC59DC71-9317-40BE-9187-93AFBC1BE7AC}" destId="{E869F7B8-BF5E-4D02-AB68-48AE5BBB1E79}" srcOrd="0" destOrd="0" presId="urn:microsoft.com/office/officeart/2005/8/layout/orgChart1"/>
    <dgm:cxn modelId="{193C9635-D3A5-46EC-93B3-ED93F57938EA}" type="presParOf" srcId="{BC59DC71-9317-40BE-9187-93AFBC1BE7AC}" destId="{7C16A415-D7DC-4B65-9564-1D616F7034C2}" srcOrd="1" destOrd="0" presId="urn:microsoft.com/office/officeart/2005/8/layout/orgChart1"/>
    <dgm:cxn modelId="{8D267E30-82F3-439C-BF32-C219912D414A}" type="presParOf" srcId="{2CDB1A6A-3F2F-4E79-A509-64344F4394E7}" destId="{DE31A55C-2A60-48E5-9005-3A2E9F5BBBE5}" srcOrd="1" destOrd="0" presId="urn:microsoft.com/office/officeart/2005/8/layout/orgChart1"/>
    <dgm:cxn modelId="{D6C1BBF8-A4BA-4A1B-813D-F2501B111779}" type="presParOf" srcId="{2CDB1A6A-3F2F-4E79-A509-64344F4394E7}" destId="{9FAD12E0-3838-40E0-B72C-DC0082AA4335}" srcOrd="2" destOrd="0" presId="urn:microsoft.com/office/officeart/2005/8/layout/orgChart1"/>
    <dgm:cxn modelId="{809B19C3-8DDE-4FB4-B4EA-826612A53E6A}" type="presParOf" srcId="{33064806-810D-4567-8D13-AF6A96C99149}" destId="{A9EE83A2-0D8F-46DB-AE68-98AF553C7692}" srcOrd="2" destOrd="0" presId="urn:microsoft.com/office/officeart/2005/8/layout/orgChart1"/>
    <dgm:cxn modelId="{8FA65AC6-45B4-47B2-8CDE-ADEA39F2C34B}" type="presParOf" srcId="{33064806-810D-4567-8D13-AF6A96C99149}" destId="{06A3D47F-DB0D-430B-A26B-9B4E12B78169}" srcOrd="3" destOrd="0" presId="urn:microsoft.com/office/officeart/2005/8/layout/orgChart1"/>
    <dgm:cxn modelId="{41EA9EA5-C313-42A4-9B81-78D9D24883ED}" type="presParOf" srcId="{06A3D47F-DB0D-430B-A26B-9B4E12B78169}" destId="{FF18205A-6F54-486B-B44E-521BA3D5F880}" srcOrd="0" destOrd="0" presId="urn:microsoft.com/office/officeart/2005/8/layout/orgChart1"/>
    <dgm:cxn modelId="{695B2DAA-F1AC-4CE8-9661-99EFBC6E2006}" type="presParOf" srcId="{FF18205A-6F54-486B-B44E-521BA3D5F880}" destId="{5990DDA5-F1E2-45D6-B567-5BD05B5531B9}" srcOrd="0" destOrd="0" presId="urn:microsoft.com/office/officeart/2005/8/layout/orgChart1"/>
    <dgm:cxn modelId="{5CAC00A4-1929-468A-B4AD-1273EBDA41F6}" type="presParOf" srcId="{FF18205A-6F54-486B-B44E-521BA3D5F880}" destId="{E0DB888B-A411-4E1E-BBEF-88EF8B695FBC}" srcOrd="1" destOrd="0" presId="urn:microsoft.com/office/officeart/2005/8/layout/orgChart1"/>
    <dgm:cxn modelId="{D43411FE-9B8A-4842-B422-145539BA4CBE}" type="presParOf" srcId="{06A3D47F-DB0D-430B-A26B-9B4E12B78169}" destId="{2D27EC6C-5541-45FC-A8B4-9FF7C3C25924}" srcOrd="1" destOrd="0" presId="urn:microsoft.com/office/officeart/2005/8/layout/orgChart1"/>
    <dgm:cxn modelId="{1A8F57B1-0856-46B8-8BB7-178BA132572B}" type="presParOf" srcId="{06A3D47F-DB0D-430B-A26B-9B4E12B78169}" destId="{6F9688A0-7004-4145-AFDF-19CAE2A938F7}" srcOrd="2" destOrd="0" presId="urn:microsoft.com/office/officeart/2005/8/layout/orgChart1"/>
    <dgm:cxn modelId="{630D5F4A-FB24-4496-B007-23F7507C9E89}" type="presParOf" srcId="{33064806-810D-4567-8D13-AF6A96C99149}" destId="{561842D6-3CD3-4E6B-BB99-FB3C6D9F6CFE}" srcOrd="4" destOrd="0" presId="urn:microsoft.com/office/officeart/2005/8/layout/orgChart1"/>
    <dgm:cxn modelId="{FB0342F6-8A50-45E3-A8D3-50EDA194226A}" type="presParOf" srcId="{33064806-810D-4567-8D13-AF6A96C99149}" destId="{A6E32A02-7A33-4FF4-9D29-2FB4A0692A62}" srcOrd="5" destOrd="0" presId="urn:microsoft.com/office/officeart/2005/8/layout/orgChart1"/>
    <dgm:cxn modelId="{9B9AF97B-7863-4E45-AD62-0735479DCB92}" type="presParOf" srcId="{A6E32A02-7A33-4FF4-9D29-2FB4A0692A62}" destId="{8BC6E7A9-0E63-40F7-9D8C-510BB14B4096}" srcOrd="0" destOrd="0" presId="urn:microsoft.com/office/officeart/2005/8/layout/orgChart1"/>
    <dgm:cxn modelId="{4E675785-E04C-432B-B165-DECFBF3574A3}" type="presParOf" srcId="{8BC6E7A9-0E63-40F7-9D8C-510BB14B4096}" destId="{A57002CF-DE3F-4E40-A624-10E4811F0C06}" srcOrd="0" destOrd="0" presId="urn:microsoft.com/office/officeart/2005/8/layout/orgChart1"/>
    <dgm:cxn modelId="{757D7356-6C36-4881-9B85-1F4214C6053A}" type="presParOf" srcId="{8BC6E7A9-0E63-40F7-9D8C-510BB14B4096}" destId="{26F96EC2-986C-416F-AA5D-F143CDA83658}" srcOrd="1" destOrd="0" presId="urn:microsoft.com/office/officeart/2005/8/layout/orgChart1"/>
    <dgm:cxn modelId="{E515168C-C498-4744-ABC6-42059B46B9F7}" type="presParOf" srcId="{A6E32A02-7A33-4FF4-9D29-2FB4A0692A62}" destId="{2637ABEC-E802-4242-B9C1-FC679DC7EBFE}" srcOrd="1" destOrd="0" presId="urn:microsoft.com/office/officeart/2005/8/layout/orgChart1"/>
    <dgm:cxn modelId="{1C3F702A-0A1B-4EB0-B276-18AAF716C068}" type="presParOf" srcId="{A6E32A02-7A33-4FF4-9D29-2FB4A0692A62}" destId="{031A3758-29A5-4A05-9C30-729F3940ECFF}" srcOrd="2" destOrd="0" presId="urn:microsoft.com/office/officeart/2005/8/layout/orgChart1"/>
    <dgm:cxn modelId="{B7F3D435-D456-42E0-9183-D1534F5E535B}" type="presParOf" srcId="{8122D284-5097-49B4-83F0-2F54D2B36054}" destId="{6663DEC2-BA06-4C85-83DB-2D4E86881080}" srcOrd="2" destOrd="0" presId="urn:microsoft.com/office/officeart/2005/8/layout/orgChart1"/>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5F71BA7-3460-4008-B245-551580CE9E2E}" type="doc">
      <dgm:prSet loTypeId="urn:microsoft.com/office/officeart/2011/layout/CircleProcess" loCatId="process" qsTypeId="urn:microsoft.com/office/officeart/2005/8/quickstyle/simple1" qsCatId="simple" csTypeId="urn:microsoft.com/office/officeart/2005/8/colors/colorful1" csCatId="colorful"/>
      <dgm:spPr/>
      <dgm:t>
        <a:bodyPr/>
        <a:lstStyle/>
        <a:p>
          <a:endParaRPr lang="en-IN"/>
        </a:p>
      </dgm:t>
    </dgm:pt>
    <dgm:pt modelId="{C4019281-19F0-409F-827E-1C5DD4D36729}">
      <dgm:prSet/>
      <dgm:spPr/>
      <dgm:t>
        <a:bodyPr/>
        <a:lstStyle/>
        <a:p>
          <a:r>
            <a:rPr lang="en-US"/>
            <a:t>10% of the standardized residuals for the upper and lower thresholds are used in order to estimate the parametric Generalized Pareto Distribution</a:t>
          </a:r>
          <a:endParaRPr lang="en-IN"/>
        </a:p>
      </dgm:t>
    </dgm:pt>
    <dgm:pt modelId="{62FF572D-D38D-41DC-8418-63C404663CC7}" type="parTrans" cxnId="{FA24E663-8811-4343-B924-F0F562BE2EA8}">
      <dgm:prSet/>
      <dgm:spPr/>
      <dgm:t>
        <a:bodyPr/>
        <a:lstStyle/>
        <a:p>
          <a:endParaRPr lang="en-IN"/>
        </a:p>
      </dgm:t>
    </dgm:pt>
    <dgm:pt modelId="{79432D70-1626-4943-ABCA-EEFFAA0D45A1}" type="sibTrans" cxnId="{FA24E663-8811-4343-B924-F0F562BE2EA8}">
      <dgm:prSet/>
      <dgm:spPr/>
      <dgm:t>
        <a:bodyPr/>
        <a:lstStyle/>
        <a:p>
          <a:endParaRPr lang="en-IN"/>
        </a:p>
      </dgm:t>
    </dgm:pt>
    <dgm:pt modelId="{7F2A26CA-590B-4837-B287-714767E7B14E}">
      <dgm:prSet/>
      <dgm:spPr/>
      <dgm:t>
        <a:bodyPr/>
        <a:lstStyle/>
        <a:p>
          <a:r>
            <a:rPr lang="en-US"/>
            <a:t>Computing the empirical cumulative distribution function (ECDF) for both columns.</a:t>
          </a:r>
          <a:endParaRPr lang="en-IN"/>
        </a:p>
      </dgm:t>
    </dgm:pt>
    <dgm:pt modelId="{A91658FD-4E11-4893-A887-EF2DE5D2134E}" type="parTrans" cxnId="{9125C4BC-C13E-4FAC-BF72-65AE15E5336B}">
      <dgm:prSet/>
      <dgm:spPr/>
      <dgm:t>
        <a:bodyPr/>
        <a:lstStyle/>
        <a:p>
          <a:endParaRPr lang="en-IN"/>
        </a:p>
      </dgm:t>
    </dgm:pt>
    <dgm:pt modelId="{92411527-20F4-410C-88EE-03E3B9958959}" type="sibTrans" cxnId="{9125C4BC-C13E-4FAC-BF72-65AE15E5336B}">
      <dgm:prSet/>
      <dgm:spPr/>
      <dgm:t>
        <a:bodyPr/>
        <a:lstStyle/>
        <a:p>
          <a:endParaRPr lang="en-IN"/>
        </a:p>
      </dgm:t>
    </dgm:pt>
    <dgm:pt modelId="{E91E0F7E-E7ED-47D7-84E7-F719DAFF697E}">
      <dgm:prSet/>
      <dgm:spPr/>
      <dgm:t>
        <a:bodyPr/>
        <a:lstStyle/>
        <a:p>
          <a:r>
            <a:rPr lang="en-US"/>
            <a:t>Converted that into Uniform distribution for further copula analysis.</a:t>
          </a:r>
          <a:endParaRPr lang="en-IN"/>
        </a:p>
      </dgm:t>
    </dgm:pt>
    <dgm:pt modelId="{05CE0CDB-B817-4138-B71E-14AA96735160}" type="parTrans" cxnId="{CA467F1C-B8FE-4394-B3C4-D15D45D1A02D}">
      <dgm:prSet/>
      <dgm:spPr/>
      <dgm:t>
        <a:bodyPr/>
        <a:lstStyle/>
        <a:p>
          <a:endParaRPr lang="en-IN"/>
        </a:p>
      </dgm:t>
    </dgm:pt>
    <dgm:pt modelId="{E2076FBF-0050-4F09-8B5A-1B8F4582241D}" type="sibTrans" cxnId="{CA467F1C-B8FE-4394-B3C4-D15D45D1A02D}">
      <dgm:prSet/>
      <dgm:spPr/>
      <dgm:t>
        <a:bodyPr/>
        <a:lstStyle/>
        <a:p>
          <a:endParaRPr lang="en-IN"/>
        </a:p>
      </dgm:t>
    </dgm:pt>
    <dgm:pt modelId="{F928872E-FDB8-4B12-BE0D-430FF1B5FA49}" type="pres">
      <dgm:prSet presAssocID="{F5F71BA7-3460-4008-B245-551580CE9E2E}" presName="Name0" presStyleCnt="0">
        <dgm:presLayoutVars>
          <dgm:chMax val="11"/>
          <dgm:chPref val="11"/>
          <dgm:dir/>
          <dgm:resizeHandles/>
        </dgm:presLayoutVars>
      </dgm:prSet>
      <dgm:spPr/>
    </dgm:pt>
    <dgm:pt modelId="{3A50B2A1-237D-4CFA-AA10-081BCE99285E}" type="pres">
      <dgm:prSet presAssocID="{E91E0F7E-E7ED-47D7-84E7-F719DAFF697E}" presName="Accent3" presStyleCnt="0"/>
      <dgm:spPr/>
    </dgm:pt>
    <dgm:pt modelId="{FBFB9CD8-2EB8-429C-8691-6BA9AA2220FF}" type="pres">
      <dgm:prSet presAssocID="{E91E0F7E-E7ED-47D7-84E7-F719DAFF697E}" presName="Accent" presStyleLbl="node1" presStyleIdx="0" presStyleCnt="3"/>
      <dgm:spPr/>
    </dgm:pt>
    <dgm:pt modelId="{9233CA86-3CF0-481B-9474-79521008D854}" type="pres">
      <dgm:prSet presAssocID="{E91E0F7E-E7ED-47D7-84E7-F719DAFF697E}" presName="ParentBackground3" presStyleCnt="0"/>
      <dgm:spPr/>
    </dgm:pt>
    <dgm:pt modelId="{49BE400F-1E65-4945-A7AB-1BF5907803DB}" type="pres">
      <dgm:prSet presAssocID="{E91E0F7E-E7ED-47D7-84E7-F719DAFF697E}" presName="ParentBackground" presStyleLbl="fgAcc1" presStyleIdx="0" presStyleCnt="3"/>
      <dgm:spPr/>
    </dgm:pt>
    <dgm:pt modelId="{9E6DEB6D-5DA6-4CD6-BA9F-49D13C720328}" type="pres">
      <dgm:prSet presAssocID="{E91E0F7E-E7ED-47D7-84E7-F719DAFF697E}" presName="Parent3" presStyleLbl="revTx" presStyleIdx="0" presStyleCnt="0">
        <dgm:presLayoutVars>
          <dgm:chMax val="1"/>
          <dgm:chPref val="1"/>
          <dgm:bulletEnabled val="1"/>
        </dgm:presLayoutVars>
      </dgm:prSet>
      <dgm:spPr/>
    </dgm:pt>
    <dgm:pt modelId="{C5A9C148-9B41-4FBF-A47B-ECBBC5C25136}" type="pres">
      <dgm:prSet presAssocID="{7F2A26CA-590B-4837-B287-714767E7B14E}" presName="Accent2" presStyleCnt="0"/>
      <dgm:spPr/>
    </dgm:pt>
    <dgm:pt modelId="{DCC23C28-F9E7-4600-B10C-7C30AC534F33}" type="pres">
      <dgm:prSet presAssocID="{7F2A26CA-590B-4837-B287-714767E7B14E}" presName="Accent" presStyleLbl="node1" presStyleIdx="1" presStyleCnt="3"/>
      <dgm:spPr/>
    </dgm:pt>
    <dgm:pt modelId="{B529729E-D001-46E6-85A8-13698FB060FE}" type="pres">
      <dgm:prSet presAssocID="{7F2A26CA-590B-4837-B287-714767E7B14E}" presName="ParentBackground2" presStyleCnt="0"/>
      <dgm:spPr/>
    </dgm:pt>
    <dgm:pt modelId="{122738E7-6D2A-4B3C-A9AA-5D8C9E5C894C}" type="pres">
      <dgm:prSet presAssocID="{7F2A26CA-590B-4837-B287-714767E7B14E}" presName="ParentBackground" presStyleLbl="fgAcc1" presStyleIdx="1" presStyleCnt="3"/>
      <dgm:spPr/>
    </dgm:pt>
    <dgm:pt modelId="{4F2D8F57-99EE-45C2-A626-2133765BF325}" type="pres">
      <dgm:prSet presAssocID="{7F2A26CA-590B-4837-B287-714767E7B14E}" presName="Parent2" presStyleLbl="revTx" presStyleIdx="0" presStyleCnt="0">
        <dgm:presLayoutVars>
          <dgm:chMax val="1"/>
          <dgm:chPref val="1"/>
          <dgm:bulletEnabled val="1"/>
        </dgm:presLayoutVars>
      </dgm:prSet>
      <dgm:spPr/>
    </dgm:pt>
    <dgm:pt modelId="{E795A5D5-8002-42B8-9504-C170F407FEFF}" type="pres">
      <dgm:prSet presAssocID="{C4019281-19F0-409F-827E-1C5DD4D36729}" presName="Accent1" presStyleCnt="0"/>
      <dgm:spPr/>
    </dgm:pt>
    <dgm:pt modelId="{0315482A-6307-4282-8623-3EA322BC5B26}" type="pres">
      <dgm:prSet presAssocID="{C4019281-19F0-409F-827E-1C5DD4D36729}" presName="Accent" presStyleLbl="node1" presStyleIdx="2" presStyleCnt="3"/>
      <dgm:spPr/>
    </dgm:pt>
    <dgm:pt modelId="{898C3396-09AB-4970-9B92-38E514C553E5}" type="pres">
      <dgm:prSet presAssocID="{C4019281-19F0-409F-827E-1C5DD4D36729}" presName="ParentBackground1" presStyleCnt="0"/>
      <dgm:spPr/>
    </dgm:pt>
    <dgm:pt modelId="{46F86677-6ED9-43A7-8721-6C1F27063141}" type="pres">
      <dgm:prSet presAssocID="{C4019281-19F0-409F-827E-1C5DD4D36729}" presName="ParentBackground" presStyleLbl="fgAcc1" presStyleIdx="2" presStyleCnt="3"/>
      <dgm:spPr/>
    </dgm:pt>
    <dgm:pt modelId="{3FF9C624-DFD1-4FD1-8F6D-756DFAFE5197}" type="pres">
      <dgm:prSet presAssocID="{C4019281-19F0-409F-827E-1C5DD4D36729}" presName="Parent1" presStyleLbl="revTx" presStyleIdx="0" presStyleCnt="0">
        <dgm:presLayoutVars>
          <dgm:chMax val="1"/>
          <dgm:chPref val="1"/>
          <dgm:bulletEnabled val="1"/>
        </dgm:presLayoutVars>
      </dgm:prSet>
      <dgm:spPr/>
    </dgm:pt>
  </dgm:ptLst>
  <dgm:cxnLst>
    <dgm:cxn modelId="{A3440A0A-CADB-4AAE-ADFE-CF04053C232B}" type="presOf" srcId="{E91E0F7E-E7ED-47D7-84E7-F719DAFF697E}" destId="{49BE400F-1E65-4945-A7AB-1BF5907803DB}" srcOrd="0" destOrd="0" presId="urn:microsoft.com/office/officeart/2011/layout/CircleProcess"/>
    <dgm:cxn modelId="{CA467F1C-B8FE-4394-B3C4-D15D45D1A02D}" srcId="{F5F71BA7-3460-4008-B245-551580CE9E2E}" destId="{E91E0F7E-E7ED-47D7-84E7-F719DAFF697E}" srcOrd="2" destOrd="0" parTransId="{05CE0CDB-B817-4138-B71E-14AA96735160}" sibTransId="{E2076FBF-0050-4F09-8B5A-1B8F4582241D}"/>
    <dgm:cxn modelId="{FA24E663-8811-4343-B924-F0F562BE2EA8}" srcId="{F5F71BA7-3460-4008-B245-551580CE9E2E}" destId="{C4019281-19F0-409F-827E-1C5DD4D36729}" srcOrd="0" destOrd="0" parTransId="{62FF572D-D38D-41DC-8418-63C404663CC7}" sibTransId="{79432D70-1626-4943-ABCA-EEFFAA0D45A1}"/>
    <dgm:cxn modelId="{FD350468-43E5-4400-93EF-8FD56C5230BA}" type="presOf" srcId="{E91E0F7E-E7ED-47D7-84E7-F719DAFF697E}" destId="{9E6DEB6D-5DA6-4CD6-BA9F-49D13C720328}" srcOrd="1" destOrd="0" presId="urn:microsoft.com/office/officeart/2011/layout/CircleProcess"/>
    <dgm:cxn modelId="{CB34547E-8575-4F7A-9CED-E8973BEB39A5}" type="presOf" srcId="{C4019281-19F0-409F-827E-1C5DD4D36729}" destId="{3FF9C624-DFD1-4FD1-8F6D-756DFAFE5197}" srcOrd="1" destOrd="0" presId="urn:microsoft.com/office/officeart/2011/layout/CircleProcess"/>
    <dgm:cxn modelId="{ACA80199-9B3A-46E1-862A-F5B9322CC69B}" type="presOf" srcId="{C4019281-19F0-409F-827E-1C5DD4D36729}" destId="{46F86677-6ED9-43A7-8721-6C1F27063141}" srcOrd="0" destOrd="0" presId="urn:microsoft.com/office/officeart/2011/layout/CircleProcess"/>
    <dgm:cxn modelId="{836BF3A7-FF9D-427B-92DB-8AEDEC347C7F}" type="presOf" srcId="{7F2A26CA-590B-4837-B287-714767E7B14E}" destId="{4F2D8F57-99EE-45C2-A626-2133765BF325}" srcOrd="1" destOrd="0" presId="urn:microsoft.com/office/officeart/2011/layout/CircleProcess"/>
    <dgm:cxn modelId="{063F5DB3-FF1B-43DC-B9D6-387C8B9B726E}" type="presOf" srcId="{F5F71BA7-3460-4008-B245-551580CE9E2E}" destId="{F928872E-FDB8-4B12-BE0D-430FF1B5FA49}" srcOrd="0" destOrd="0" presId="urn:microsoft.com/office/officeart/2011/layout/CircleProcess"/>
    <dgm:cxn modelId="{9125C4BC-C13E-4FAC-BF72-65AE15E5336B}" srcId="{F5F71BA7-3460-4008-B245-551580CE9E2E}" destId="{7F2A26CA-590B-4837-B287-714767E7B14E}" srcOrd="1" destOrd="0" parTransId="{A91658FD-4E11-4893-A887-EF2DE5D2134E}" sibTransId="{92411527-20F4-410C-88EE-03E3B9958959}"/>
    <dgm:cxn modelId="{90C88FFF-86ED-410B-86FD-A4224D98A0CC}" type="presOf" srcId="{7F2A26CA-590B-4837-B287-714767E7B14E}" destId="{122738E7-6D2A-4B3C-A9AA-5D8C9E5C894C}" srcOrd="0" destOrd="0" presId="urn:microsoft.com/office/officeart/2011/layout/CircleProcess"/>
    <dgm:cxn modelId="{9433BBB9-E87B-42D7-9890-A771517A5829}" type="presParOf" srcId="{F928872E-FDB8-4B12-BE0D-430FF1B5FA49}" destId="{3A50B2A1-237D-4CFA-AA10-081BCE99285E}" srcOrd="0" destOrd="0" presId="urn:microsoft.com/office/officeart/2011/layout/CircleProcess"/>
    <dgm:cxn modelId="{B90A31A3-E89D-468C-801B-EBC59E10FC8F}" type="presParOf" srcId="{3A50B2A1-237D-4CFA-AA10-081BCE99285E}" destId="{FBFB9CD8-2EB8-429C-8691-6BA9AA2220FF}" srcOrd="0" destOrd="0" presId="urn:microsoft.com/office/officeart/2011/layout/CircleProcess"/>
    <dgm:cxn modelId="{6AFFACA3-537C-4583-A7AC-3BB6CF632211}" type="presParOf" srcId="{F928872E-FDB8-4B12-BE0D-430FF1B5FA49}" destId="{9233CA86-3CF0-481B-9474-79521008D854}" srcOrd="1" destOrd="0" presId="urn:microsoft.com/office/officeart/2011/layout/CircleProcess"/>
    <dgm:cxn modelId="{5E65AD4B-05F3-4C78-94D5-CE23B94D8879}" type="presParOf" srcId="{9233CA86-3CF0-481B-9474-79521008D854}" destId="{49BE400F-1E65-4945-A7AB-1BF5907803DB}" srcOrd="0" destOrd="0" presId="urn:microsoft.com/office/officeart/2011/layout/CircleProcess"/>
    <dgm:cxn modelId="{8070AF3D-C088-4190-BAC0-B66AE72D6049}" type="presParOf" srcId="{F928872E-FDB8-4B12-BE0D-430FF1B5FA49}" destId="{9E6DEB6D-5DA6-4CD6-BA9F-49D13C720328}" srcOrd="2" destOrd="0" presId="urn:microsoft.com/office/officeart/2011/layout/CircleProcess"/>
    <dgm:cxn modelId="{2413729E-20A1-4A79-8A34-8601750D4D30}" type="presParOf" srcId="{F928872E-FDB8-4B12-BE0D-430FF1B5FA49}" destId="{C5A9C148-9B41-4FBF-A47B-ECBBC5C25136}" srcOrd="3" destOrd="0" presId="urn:microsoft.com/office/officeart/2011/layout/CircleProcess"/>
    <dgm:cxn modelId="{9D7B714C-01B3-445E-A273-596EA4FEA4EA}" type="presParOf" srcId="{C5A9C148-9B41-4FBF-A47B-ECBBC5C25136}" destId="{DCC23C28-F9E7-4600-B10C-7C30AC534F33}" srcOrd="0" destOrd="0" presId="urn:microsoft.com/office/officeart/2011/layout/CircleProcess"/>
    <dgm:cxn modelId="{8B5DECB6-630E-4113-A4AA-65D42854AD1B}" type="presParOf" srcId="{F928872E-FDB8-4B12-BE0D-430FF1B5FA49}" destId="{B529729E-D001-46E6-85A8-13698FB060FE}" srcOrd="4" destOrd="0" presId="urn:microsoft.com/office/officeart/2011/layout/CircleProcess"/>
    <dgm:cxn modelId="{BFFB9817-8BC4-4A46-832A-70B06AEA77E5}" type="presParOf" srcId="{B529729E-D001-46E6-85A8-13698FB060FE}" destId="{122738E7-6D2A-4B3C-A9AA-5D8C9E5C894C}" srcOrd="0" destOrd="0" presId="urn:microsoft.com/office/officeart/2011/layout/CircleProcess"/>
    <dgm:cxn modelId="{42C4EF5C-6289-4C79-94E6-88A18606CC2B}" type="presParOf" srcId="{F928872E-FDB8-4B12-BE0D-430FF1B5FA49}" destId="{4F2D8F57-99EE-45C2-A626-2133765BF325}" srcOrd="5" destOrd="0" presId="urn:microsoft.com/office/officeart/2011/layout/CircleProcess"/>
    <dgm:cxn modelId="{30F4A457-CC45-43DF-994A-BC105FB546AD}" type="presParOf" srcId="{F928872E-FDB8-4B12-BE0D-430FF1B5FA49}" destId="{E795A5D5-8002-42B8-9504-C170F407FEFF}" srcOrd="6" destOrd="0" presId="urn:microsoft.com/office/officeart/2011/layout/CircleProcess"/>
    <dgm:cxn modelId="{5DFF810C-B41A-4240-833F-39BB73120151}" type="presParOf" srcId="{E795A5D5-8002-42B8-9504-C170F407FEFF}" destId="{0315482A-6307-4282-8623-3EA322BC5B26}" srcOrd="0" destOrd="0" presId="urn:microsoft.com/office/officeart/2011/layout/CircleProcess"/>
    <dgm:cxn modelId="{D4B6B194-16BA-47EF-AB49-3D850520CF49}" type="presParOf" srcId="{F928872E-FDB8-4B12-BE0D-430FF1B5FA49}" destId="{898C3396-09AB-4970-9B92-38E514C553E5}" srcOrd="7" destOrd="0" presId="urn:microsoft.com/office/officeart/2011/layout/CircleProcess"/>
    <dgm:cxn modelId="{2D593243-44DD-47E3-89D6-3112634B33FF}" type="presParOf" srcId="{898C3396-09AB-4970-9B92-38E514C553E5}" destId="{46F86677-6ED9-43A7-8721-6C1F27063141}" srcOrd="0" destOrd="0" presId="urn:microsoft.com/office/officeart/2011/layout/CircleProcess"/>
    <dgm:cxn modelId="{8821A6D3-D05B-46E4-A1A0-2840DAE6FF13}" type="presParOf" srcId="{F928872E-FDB8-4B12-BE0D-430FF1B5FA49}" destId="{3FF9C624-DFD1-4FD1-8F6D-756DFAFE5197}" srcOrd="8" destOrd="0" presId="urn:microsoft.com/office/officeart/2011/layout/Circle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DDC439C-079B-4845-8AD3-2D691F2C6854}" type="doc">
      <dgm:prSet loTypeId="urn:microsoft.com/office/officeart/2005/8/layout/orgChart1" loCatId="hierarchy" qsTypeId="urn:microsoft.com/office/officeart/2005/8/quickstyle/3d1" qsCatId="3D" csTypeId="urn:microsoft.com/office/officeart/2005/8/colors/colorful1" csCatId="colorful"/>
      <dgm:spPr/>
      <dgm:t>
        <a:bodyPr/>
        <a:lstStyle/>
        <a:p>
          <a:endParaRPr lang="en-IN"/>
        </a:p>
      </dgm:t>
    </dgm:pt>
    <dgm:pt modelId="{2636A139-A4F0-46C1-BF74-3F82281972E1}">
      <dgm:prSet/>
      <dgm:spPr/>
      <dgm:t>
        <a:bodyPr/>
        <a:lstStyle/>
        <a:p>
          <a:r>
            <a:rPr lang="en-US" dirty="0"/>
            <a:t>O</a:t>
          </a:r>
          <a:r>
            <a:rPr lang="en-US" b="0" i="0" dirty="0"/>
            <a:t>ptimal copula function</a:t>
          </a:r>
          <a:endParaRPr lang="en-IN" dirty="0"/>
        </a:p>
      </dgm:t>
    </dgm:pt>
    <dgm:pt modelId="{8406B3A4-417E-40D2-8BE7-F30C8A0A65BF}" type="parTrans" cxnId="{FBA3E909-972B-4221-96E0-214A7723DC03}">
      <dgm:prSet/>
      <dgm:spPr/>
      <dgm:t>
        <a:bodyPr/>
        <a:lstStyle/>
        <a:p>
          <a:endParaRPr lang="en-IN"/>
        </a:p>
      </dgm:t>
    </dgm:pt>
    <dgm:pt modelId="{43EDAD9B-A1CB-4826-AD7F-3BB4C5259BBD}" type="sibTrans" cxnId="{FBA3E909-972B-4221-96E0-214A7723DC03}">
      <dgm:prSet/>
      <dgm:spPr/>
      <dgm:t>
        <a:bodyPr/>
        <a:lstStyle/>
        <a:p>
          <a:endParaRPr lang="en-IN"/>
        </a:p>
      </dgm:t>
    </dgm:pt>
    <dgm:pt modelId="{1261B9BE-C805-499A-AB02-593366B3B215}">
      <dgm:prSet/>
      <dgm:spPr/>
      <dgm:t>
        <a:bodyPr/>
        <a:lstStyle/>
        <a:p>
          <a:r>
            <a:rPr lang="en-US" dirty="0"/>
            <a:t>Alkaline Information Criterion</a:t>
          </a:r>
          <a:br>
            <a:rPr lang="en-US" dirty="0"/>
          </a:br>
          <a:r>
            <a:rPr lang="en-IN" dirty="0"/>
            <a:t>AIC = -2 * LLF + 2 * Parameters </a:t>
          </a:r>
        </a:p>
      </dgm:t>
    </dgm:pt>
    <dgm:pt modelId="{54FD9352-CC81-4B44-AA47-0D5CFC90C93B}" type="parTrans" cxnId="{C6815007-C4E9-4C95-A462-ED5FB619ABDB}">
      <dgm:prSet/>
      <dgm:spPr/>
      <dgm:t>
        <a:bodyPr/>
        <a:lstStyle/>
        <a:p>
          <a:endParaRPr lang="en-IN"/>
        </a:p>
      </dgm:t>
    </dgm:pt>
    <dgm:pt modelId="{08E54CA2-F0BF-445F-8297-9D9709BA00CC}" type="sibTrans" cxnId="{C6815007-C4E9-4C95-A462-ED5FB619ABDB}">
      <dgm:prSet/>
      <dgm:spPr/>
      <dgm:t>
        <a:bodyPr/>
        <a:lstStyle/>
        <a:p>
          <a:endParaRPr lang="en-IN"/>
        </a:p>
      </dgm:t>
    </dgm:pt>
    <dgm:pt modelId="{661FA4AC-EBA6-4E87-95DF-0275EEF0E8C8}">
      <dgm:prSet/>
      <dgm:spPr/>
      <dgm:t>
        <a:bodyPr/>
        <a:lstStyle/>
        <a:p>
          <a:r>
            <a:rPr lang="en-US"/>
            <a:t>Bayesian information criterion</a:t>
          </a:r>
          <a:br>
            <a:rPr lang="en-US"/>
          </a:br>
          <a:r>
            <a:rPr lang="en-IN"/>
            <a:t>BIC= -2 * LLF + log(T) * Parameters</a:t>
          </a:r>
        </a:p>
      </dgm:t>
    </dgm:pt>
    <dgm:pt modelId="{DB296CE4-4A16-40AE-8493-65C588779990}" type="parTrans" cxnId="{EFD3B2A6-4E41-4522-B11E-88DAAF59805F}">
      <dgm:prSet/>
      <dgm:spPr/>
      <dgm:t>
        <a:bodyPr/>
        <a:lstStyle/>
        <a:p>
          <a:endParaRPr lang="en-IN"/>
        </a:p>
      </dgm:t>
    </dgm:pt>
    <dgm:pt modelId="{58CCAFBE-1B2B-4D81-9F3A-8B84195B4208}" type="sibTrans" cxnId="{EFD3B2A6-4E41-4522-B11E-88DAAF59805F}">
      <dgm:prSet/>
      <dgm:spPr/>
      <dgm:t>
        <a:bodyPr/>
        <a:lstStyle/>
        <a:p>
          <a:endParaRPr lang="en-IN"/>
        </a:p>
      </dgm:t>
    </dgm:pt>
    <dgm:pt modelId="{B0379E2D-9378-4405-BC31-2E532663E416}">
      <dgm:prSet/>
      <dgm:spPr/>
      <dgm:t>
        <a:bodyPr/>
        <a:lstStyle/>
        <a:p>
          <a:r>
            <a:rPr lang="en-US"/>
            <a:t>L</a:t>
          </a:r>
          <a:r>
            <a:rPr lang="en-US" b="0" i="0"/>
            <a:t>og-likelihood functions.</a:t>
          </a:r>
          <a:endParaRPr lang="en-IN"/>
        </a:p>
      </dgm:t>
    </dgm:pt>
    <dgm:pt modelId="{59EA8CC2-8E89-4834-A4D4-79FC052B67CC}" type="parTrans" cxnId="{7BEF285C-413F-4657-A3A8-B7F984EC5C33}">
      <dgm:prSet/>
      <dgm:spPr/>
      <dgm:t>
        <a:bodyPr/>
        <a:lstStyle/>
        <a:p>
          <a:endParaRPr lang="en-IN"/>
        </a:p>
      </dgm:t>
    </dgm:pt>
    <dgm:pt modelId="{8ACCC62F-33D3-4F07-9D41-FEE4C723AD3E}" type="sibTrans" cxnId="{7BEF285C-413F-4657-A3A8-B7F984EC5C33}">
      <dgm:prSet/>
      <dgm:spPr/>
      <dgm:t>
        <a:bodyPr/>
        <a:lstStyle/>
        <a:p>
          <a:endParaRPr lang="en-IN"/>
        </a:p>
      </dgm:t>
    </dgm:pt>
    <dgm:pt modelId="{CF43392C-BDE2-43CB-8BD9-2C15F6F22100}" type="pres">
      <dgm:prSet presAssocID="{4DDC439C-079B-4845-8AD3-2D691F2C6854}" presName="hierChild1" presStyleCnt="0">
        <dgm:presLayoutVars>
          <dgm:orgChart val="1"/>
          <dgm:chPref val="1"/>
          <dgm:dir/>
          <dgm:animOne val="branch"/>
          <dgm:animLvl val="lvl"/>
          <dgm:resizeHandles/>
        </dgm:presLayoutVars>
      </dgm:prSet>
      <dgm:spPr/>
    </dgm:pt>
    <dgm:pt modelId="{8122D284-5097-49B4-83F0-2F54D2B36054}" type="pres">
      <dgm:prSet presAssocID="{2636A139-A4F0-46C1-BF74-3F82281972E1}" presName="hierRoot1" presStyleCnt="0">
        <dgm:presLayoutVars>
          <dgm:hierBranch val="init"/>
        </dgm:presLayoutVars>
      </dgm:prSet>
      <dgm:spPr/>
    </dgm:pt>
    <dgm:pt modelId="{A4B430D7-E246-431C-87FA-D9A11973C6D0}" type="pres">
      <dgm:prSet presAssocID="{2636A139-A4F0-46C1-BF74-3F82281972E1}" presName="rootComposite1" presStyleCnt="0"/>
      <dgm:spPr/>
    </dgm:pt>
    <dgm:pt modelId="{88BAE75D-E50E-4C6C-9943-2F414BE9EB6A}" type="pres">
      <dgm:prSet presAssocID="{2636A139-A4F0-46C1-BF74-3F82281972E1}" presName="rootText1" presStyleLbl="node0" presStyleIdx="0" presStyleCnt="1">
        <dgm:presLayoutVars>
          <dgm:chPref val="3"/>
        </dgm:presLayoutVars>
      </dgm:prSet>
      <dgm:spPr/>
    </dgm:pt>
    <dgm:pt modelId="{1BC580F6-C2CE-4A12-9ACA-A893286A0FA5}" type="pres">
      <dgm:prSet presAssocID="{2636A139-A4F0-46C1-BF74-3F82281972E1}" presName="rootConnector1" presStyleLbl="node1" presStyleIdx="0" presStyleCnt="0"/>
      <dgm:spPr/>
    </dgm:pt>
    <dgm:pt modelId="{33064806-810D-4567-8D13-AF6A96C99149}" type="pres">
      <dgm:prSet presAssocID="{2636A139-A4F0-46C1-BF74-3F82281972E1}" presName="hierChild2" presStyleCnt="0"/>
      <dgm:spPr/>
    </dgm:pt>
    <dgm:pt modelId="{0CE1DE4C-8EAB-4F63-8184-9A94BBB9E2A1}" type="pres">
      <dgm:prSet presAssocID="{54FD9352-CC81-4B44-AA47-0D5CFC90C93B}" presName="Name37" presStyleLbl="parChTrans1D2" presStyleIdx="0" presStyleCnt="3"/>
      <dgm:spPr/>
    </dgm:pt>
    <dgm:pt modelId="{2CDB1A6A-3F2F-4E79-A509-64344F4394E7}" type="pres">
      <dgm:prSet presAssocID="{1261B9BE-C805-499A-AB02-593366B3B215}" presName="hierRoot2" presStyleCnt="0">
        <dgm:presLayoutVars>
          <dgm:hierBranch val="init"/>
        </dgm:presLayoutVars>
      </dgm:prSet>
      <dgm:spPr/>
    </dgm:pt>
    <dgm:pt modelId="{BC59DC71-9317-40BE-9187-93AFBC1BE7AC}" type="pres">
      <dgm:prSet presAssocID="{1261B9BE-C805-499A-AB02-593366B3B215}" presName="rootComposite" presStyleCnt="0"/>
      <dgm:spPr/>
    </dgm:pt>
    <dgm:pt modelId="{E869F7B8-BF5E-4D02-AB68-48AE5BBB1E79}" type="pres">
      <dgm:prSet presAssocID="{1261B9BE-C805-499A-AB02-593366B3B215}" presName="rootText" presStyleLbl="node2" presStyleIdx="0" presStyleCnt="3">
        <dgm:presLayoutVars>
          <dgm:chPref val="3"/>
        </dgm:presLayoutVars>
      </dgm:prSet>
      <dgm:spPr/>
    </dgm:pt>
    <dgm:pt modelId="{7C16A415-D7DC-4B65-9564-1D616F7034C2}" type="pres">
      <dgm:prSet presAssocID="{1261B9BE-C805-499A-AB02-593366B3B215}" presName="rootConnector" presStyleLbl="node2" presStyleIdx="0" presStyleCnt="3"/>
      <dgm:spPr/>
    </dgm:pt>
    <dgm:pt modelId="{DE31A55C-2A60-48E5-9005-3A2E9F5BBBE5}" type="pres">
      <dgm:prSet presAssocID="{1261B9BE-C805-499A-AB02-593366B3B215}" presName="hierChild4" presStyleCnt="0"/>
      <dgm:spPr/>
    </dgm:pt>
    <dgm:pt modelId="{9FAD12E0-3838-40E0-B72C-DC0082AA4335}" type="pres">
      <dgm:prSet presAssocID="{1261B9BE-C805-499A-AB02-593366B3B215}" presName="hierChild5" presStyleCnt="0"/>
      <dgm:spPr/>
    </dgm:pt>
    <dgm:pt modelId="{A9EE83A2-0D8F-46DB-AE68-98AF553C7692}" type="pres">
      <dgm:prSet presAssocID="{DB296CE4-4A16-40AE-8493-65C588779990}" presName="Name37" presStyleLbl="parChTrans1D2" presStyleIdx="1" presStyleCnt="3"/>
      <dgm:spPr/>
    </dgm:pt>
    <dgm:pt modelId="{06A3D47F-DB0D-430B-A26B-9B4E12B78169}" type="pres">
      <dgm:prSet presAssocID="{661FA4AC-EBA6-4E87-95DF-0275EEF0E8C8}" presName="hierRoot2" presStyleCnt="0">
        <dgm:presLayoutVars>
          <dgm:hierBranch val="init"/>
        </dgm:presLayoutVars>
      </dgm:prSet>
      <dgm:spPr/>
    </dgm:pt>
    <dgm:pt modelId="{FF18205A-6F54-486B-B44E-521BA3D5F880}" type="pres">
      <dgm:prSet presAssocID="{661FA4AC-EBA6-4E87-95DF-0275EEF0E8C8}" presName="rootComposite" presStyleCnt="0"/>
      <dgm:spPr/>
    </dgm:pt>
    <dgm:pt modelId="{5990DDA5-F1E2-45D6-B567-5BD05B5531B9}" type="pres">
      <dgm:prSet presAssocID="{661FA4AC-EBA6-4E87-95DF-0275EEF0E8C8}" presName="rootText" presStyleLbl="node2" presStyleIdx="1" presStyleCnt="3">
        <dgm:presLayoutVars>
          <dgm:chPref val="3"/>
        </dgm:presLayoutVars>
      </dgm:prSet>
      <dgm:spPr/>
    </dgm:pt>
    <dgm:pt modelId="{E0DB888B-A411-4E1E-BBEF-88EF8B695FBC}" type="pres">
      <dgm:prSet presAssocID="{661FA4AC-EBA6-4E87-95DF-0275EEF0E8C8}" presName="rootConnector" presStyleLbl="node2" presStyleIdx="1" presStyleCnt="3"/>
      <dgm:spPr/>
    </dgm:pt>
    <dgm:pt modelId="{2D27EC6C-5541-45FC-A8B4-9FF7C3C25924}" type="pres">
      <dgm:prSet presAssocID="{661FA4AC-EBA6-4E87-95DF-0275EEF0E8C8}" presName="hierChild4" presStyleCnt="0"/>
      <dgm:spPr/>
    </dgm:pt>
    <dgm:pt modelId="{6F9688A0-7004-4145-AFDF-19CAE2A938F7}" type="pres">
      <dgm:prSet presAssocID="{661FA4AC-EBA6-4E87-95DF-0275EEF0E8C8}" presName="hierChild5" presStyleCnt="0"/>
      <dgm:spPr/>
    </dgm:pt>
    <dgm:pt modelId="{561842D6-3CD3-4E6B-BB99-FB3C6D9F6CFE}" type="pres">
      <dgm:prSet presAssocID="{59EA8CC2-8E89-4834-A4D4-79FC052B67CC}" presName="Name37" presStyleLbl="parChTrans1D2" presStyleIdx="2" presStyleCnt="3"/>
      <dgm:spPr/>
    </dgm:pt>
    <dgm:pt modelId="{A6E32A02-7A33-4FF4-9D29-2FB4A0692A62}" type="pres">
      <dgm:prSet presAssocID="{B0379E2D-9378-4405-BC31-2E532663E416}" presName="hierRoot2" presStyleCnt="0">
        <dgm:presLayoutVars>
          <dgm:hierBranch val="init"/>
        </dgm:presLayoutVars>
      </dgm:prSet>
      <dgm:spPr/>
    </dgm:pt>
    <dgm:pt modelId="{8BC6E7A9-0E63-40F7-9D8C-510BB14B4096}" type="pres">
      <dgm:prSet presAssocID="{B0379E2D-9378-4405-BC31-2E532663E416}" presName="rootComposite" presStyleCnt="0"/>
      <dgm:spPr/>
    </dgm:pt>
    <dgm:pt modelId="{A57002CF-DE3F-4E40-A624-10E4811F0C06}" type="pres">
      <dgm:prSet presAssocID="{B0379E2D-9378-4405-BC31-2E532663E416}" presName="rootText" presStyleLbl="node2" presStyleIdx="2" presStyleCnt="3">
        <dgm:presLayoutVars>
          <dgm:chPref val="3"/>
        </dgm:presLayoutVars>
      </dgm:prSet>
      <dgm:spPr/>
    </dgm:pt>
    <dgm:pt modelId="{26F96EC2-986C-416F-AA5D-F143CDA83658}" type="pres">
      <dgm:prSet presAssocID="{B0379E2D-9378-4405-BC31-2E532663E416}" presName="rootConnector" presStyleLbl="node2" presStyleIdx="2" presStyleCnt="3"/>
      <dgm:spPr/>
    </dgm:pt>
    <dgm:pt modelId="{2637ABEC-E802-4242-B9C1-FC679DC7EBFE}" type="pres">
      <dgm:prSet presAssocID="{B0379E2D-9378-4405-BC31-2E532663E416}" presName="hierChild4" presStyleCnt="0"/>
      <dgm:spPr/>
    </dgm:pt>
    <dgm:pt modelId="{031A3758-29A5-4A05-9C30-729F3940ECFF}" type="pres">
      <dgm:prSet presAssocID="{B0379E2D-9378-4405-BC31-2E532663E416}" presName="hierChild5" presStyleCnt="0"/>
      <dgm:spPr/>
    </dgm:pt>
    <dgm:pt modelId="{6663DEC2-BA06-4C85-83DB-2D4E86881080}" type="pres">
      <dgm:prSet presAssocID="{2636A139-A4F0-46C1-BF74-3F82281972E1}" presName="hierChild3" presStyleCnt="0"/>
      <dgm:spPr/>
    </dgm:pt>
  </dgm:ptLst>
  <dgm:cxnLst>
    <dgm:cxn modelId="{C6815007-C4E9-4C95-A462-ED5FB619ABDB}" srcId="{2636A139-A4F0-46C1-BF74-3F82281972E1}" destId="{1261B9BE-C805-499A-AB02-593366B3B215}" srcOrd="0" destOrd="0" parTransId="{54FD9352-CC81-4B44-AA47-0D5CFC90C93B}" sibTransId="{08E54CA2-F0BF-445F-8297-9D9709BA00CC}"/>
    <dgm:cxn modelId="{FBA3E909-972B-4221-96E0-214A7723DC03}" srcId="{4DDC439C-079B-4845-8AD3-2D691F2C6854}" destId="{2636A139-A4F0-46C1-BF74-3F82281972E1}" srcOrd="0" destOrd="0" parTransId="{8406B3A4-417E-40D2-8BE7-F30C8A0A65BF}" sibTransId="{43EDAD9B-A1CB-4826-AD7F-3BB4C5259BBD}"/>
    <dgm:cxn modelId="{28B24C13-7EC2-48B1-8B3F-E62D0B03D302}" type="presOf" srcId="{2636A139-A4F0-46C1-BF74-3F82281972E1}" destId="{88BAE75D-E50E-4C6C-9943-2F414BE9EB6A}" srcOrd="0" destOrd="0" presId="urn:microsoft.com/office/officeart/2005/8/layout/orgChart1"/>
    <dgm:cxn modelId="{47910419-493D-40B7-8FD4-EEC428971085}" type="presOf" srcId="{1261B9BE-C805-499A-AB02-593366B3B215}" destId="{7C16A415-D7DC-4B65-9564-1D616F7034C2}" srcOrd="1" destOrd="0" presId="urn:microsoft.com/office/officeart/2005/8/layout/orgChart1"/>
    <dgm:cxn modelId="{51526A31-A8E6-4FE7-A860-E20C2F5EECF6}" type="presOf" srcId="{661FA4AC-EBA6-4E87-95DF-0275EEF0E8C8}" destId="{E0DB888B-A411-4E1E-BBEF-88EF8B695FBC}" srcOrd="1" destOrd="0" presId="urn:microsoft.com/office/officeart/2005/8/layout/orgChart1"/>
    <dgm:cxn modelId="{CE4AED3A-1D4A-420E-9373-9A57F7DDB9BF}" type="presOf" srcId="{B0379E2D-9378-4405-BC31-2E532663E416}" destId="{26F96EC2-986C-416F-AA5D-F143CDA83658}" srcOrd="1" destOrd="0" presId="urn:microsoft.com/office/officeart/2005/8/layout/orgChart1"/>
    <dgm:cxn modelId="{2DCCA23E-0A18-43B7-B3E5-F639AA220403}" type="presOf" srcId="{B0379E2D-9378-4405-BC31-2E532663E416}" destId="{A57002CF-DE3F-4E40-A624-10E4811F0C06}" srcOrd="0" destOrd="0" presId="urn:microsoft.com/office/officeart/2005/8/layout/orgChart1"/>
    <dgm:cxn modelId="{7BEF285C-413F-4657-A3A8-B7F984EC5C33}" srcId="{2636A139-A4F0-46C1-BF74-3F82281972E1}" destId="{B0379E2D-9378-4405-BC31-2E532663E416}" srcOrd="2" destOrd="0" parTransId="{59EA8CC2-8E89-4834-A4D4-79FC052B67CC}" sibTransId="{8ACCC62F-33D3-4F07-9D41-FEE4C723AD3E}"/>
    <dgm:cxn modelId="{FAC96059-E16F-4CA5-BA3F-D27859C7C678}" type="presOf" srcId="{4DDC439C-079B-4845-8AD3-2D691F2C6854}" destId="{CF43392C-BDE2-43CB-8BD9-2C15F6F22100}" srcOrd="0" destOrd="0" presId="urn:microsoft.com/office/officeart/2005/8/layout/orgChart1"/>
    <dgm:cxn modelId="{94B0E059-9EDF-4388-B464-B2C3DC3E9A10}" type="presOf" srcId="{59EA8CC2-8E89-4834-A4D4-79FC052B67CC}" destId="{561842D6-3CD3-4E6B-BB99-FB3C6D9F6CFE}" srcOrd="0" destOrd="0" presId="urn:microsoft.com/office/officeart/2005/8/layout/orgChart1"/>
    <dgm:cxn modelId="{00BBD18B-569A-4695-86EC-54FB5A784E5B}" type="presOf" srcId="{1261B9BE-C805-499A-AB02-593366B3B215}" destId="{E869F7B8-BF5E-4D02-AB68-48AE5BBB1E79}" srcOrd="0" destOrd="0" presId="urn:microsoft.com/office/officeart/2005/8/layout/orgChart1"/>
    <dgm:cxn modelId="{EFD3B2A6-4E41-4522-B11E-88DAAF59805F}" srcId="{2636A139-A4F0-46C1-BF74-3F82281972E1}" destId="{661FA4AC-EBA6-4E87-95DF-0275EEF0E8C8}" srcOrd="1" destOrd="0" parTransId="{DB296CE4-4A16-40AE-8493-65C588779990}" sibTransId="{58CCAFBE-1B2B-4D81-9F3A-8B84195B4208}"/>
    <dgm:cxn modelId="{9FE946B2-10BF-4590-82BE-E2CD5BDF060B}" type="presOf" srcId="{54FD9352-CC81-4B44-AA47-0D5CFC90C93B}" destId="{0CE1DE4C-8EAB-4F63-8184-9A94BBB9E2A1}" srcOrd="0" destOrd="0" presId="urn:microsoft.com/office/officeart/2005/8/layout/orgChart1"/>
    <dgm:cxn modelId="{199A81B2-E628-4F79-9C86-E2C610A8FF46}" type="presOf" srcId="{DB296CE4-4A16-40AE-8493-65C588779990}" destId="{A9EE83A2-0D8F-46DB-AE68-98AF553C7692}" srcOrd="0" destOrd="0" presId="urn:microsoft.com/office/officeart/2005/8/layout/orgChart1"/>
    <dgm:cxn modelId="{44DB08F9-B79E-4F6D-B037-4537C8627174}" type="presOf" srcId="{661FA4AC-EBA6-4E87-95DF-0275EEF0E8C8}" destId="{5990DDA5-F1E2-45D6-B567-5BD05B5531B9}" srcOrd="0" destOrd="0" presId="urn:microsoft.com/office/officeart/2005/8/layout/orgChart1"/>
    <dgm:cxn modelId="{0AC6B4FF-D7A9-43CD-873E-CD0C2FB0E6ED}" type="presOf" srcId="{2636A139-A4F0-46C1-BF74-3F82281972E1}" destId="{1BC580F6-C2CE-4A12-9ACA-A893286A0FA5}" srcOrd="1" destOrd="0" presId="urn:microsoft.com/office/officeart/2005/8/layout/orgChart1"/>
    <dgm:cxn modelId="{C5E972A4-69FD-4F43-93C2-07C46FA50481}" type="presParOf" srcId="{CF43392C-BDE2-43CB-8BD9-2C15F6F22100}" destId="{8122D284-5097-49B4-83F0-2F54D2B36054}" srcOrd="0" destOrd="0" presId="urn:microsoft.com/office/officeart/2005/8/layout/orgChart1"/>
    <dgm:cxn modelId="{4D69B8CC-86EC-4B0A-9B71-40D66B5D1054}" type="presParOf" srcId="{8122D284-5097-49B4-83F0-2F54D2B36054}" destId="{A4B430D7-E246-431C-87FA-D9A11973C6D0}" srcOrd="0" destOrd="0" presId="urn:microsoft.com/office/officeart/2005/8/layout/orgChart1"/>
    <dgm:cxn modelId="{41F82DE1-DE82-4910-823F-970F98212897}" type="presParOf" srcId="{A4B430D7-E246-431C-87FA-D9A11973C6D0}" destId="{88BAE75D-E50E-4C6C-9943-2F414BE9EB6A}" srcOrd="0" destOrd="0" presId="urn:microsoft.com/office/officeart/2005/8/layout/orgChart1"/>
    <dgm:cxn modelId="{FC4DC2A1-7482-496A-8CF2-D50D8783D906}" type="presParOf" srcId="{A4B430D7-E246-431C-87FA-D9A11973C6D0}" destId="{1BC580F6-C2CE-4A12-9ACA-A893286A0FA5}" srcOrd="1" destOrd="0" presId="urn:microsoft.com/office/officeart/2005/8/layout/orgChart1"/>
    <dgm:cxn modelId="{393EFF72-3F5C-4F16-B2BC-424D7B6998CF}" type="presParOf" srcId="{8122D284-5097-49B4-83F0-2F54D2B36054}" destId="{33064806-810D-4567-8D13-AF6A96C99149}" srcOrd="1" destOrd="0" presId="urn:microsoft.com/office/officeart/2005/8/layout/orgChart1"/>
    <dgm:cxn modelId="{49661F14-5779-497E-B76B-8C41ABABCB32}" type="presParOf" srcId="{33064806-810D-4567-8D13-AF6A96C99149}" destId="{0CE1DE4C-8EAB-4F63-8184-9A94BBB9E2A1}" srcOrd="0" destOrd="0" presId="urn:microsoft.com/office/officeart/2005/8/layout/orgChart1"/>
    <dgm:cxn modelId="{580A6BCE-B104-47FE-B322-0EA475CEB7E0}" type="presParOf" srcId="{33064806-810D-4567-8D13-AF6A96C99149}" destId="{2CDB1A6A-3F2F-4E79-A509-64344F4394E7}" srcOrd="1" destOrd="0" presId="urn:microsoft.com/office/officeart/2005/8/layout/orgChart1"/>
    <dgm:cxn modelId="{F068482A-8A2F-416E-8FBB-F4C9932B5CF5}" type="presParOf" srcId="{2CDB1A6A-3F2F-4E79-A509-64344F4394E7}" destId="{BC59DC71-9317-40BE-9187-93AFBC1BE7AC}" srcOrd="0" destOrd="0" presId="urn:microsoft.com/office/officeart/2005/8/layout/orgChart1"/>
    <dgm:cxn modelId="{42008374-0F92-4514-98F2-B1A2864217A2}" type="presParOf" srcId="{BC59DC71-9317-40BE-9187-93AFBC1BE7AC}" destId="{E869F7B8-BF5E-4D02-AB68-48AE5BBB1E79}" srcOrd="0" destOrd="0" presId="urn:microsoft.com/office/officeart/2005/8/layout/orgChart1"/>
    <dgm:cxn modelId="{193C9635-D3A5-46EC-93B3-ED93F57938EA}" type="presParOf" srcId="{BC59DC71-9317-40BE-9187-93AFBC1BE7AC}" destId="{7C16A415-D7DC-4B65-9564-1D616F7034C2}" srcOrd="1" destOrd="0" presId="urn:microsoft.com/office/officeart/2005/8/layout/orgChart1"/>
    <dgm:cxn modelId="{8D267E30-82F3-439C-BF32-C219912D414A}" type="presParOf" srcId="{2CDB1A6A-3F2F-4E79-A509-64344F4394E7}" destId="{DE31A55C-2A60-48E5-9005-3A2E9F5BBBE5}" srcOrd="1" destOrd="0" presId="urn:microsoft.com/office/officeart/2005/8/layout/orgChart1"/>
    <dgm:cxn modelId="{D6C1BBF8-A4BA-4A1B-813D-F2501B111779}" type="presParOf" srcId="{2CDB1A6A-3F2F-4E79-A509-64344F4394E7}" destId="{9FAD12E0-3838-40E0-B72C-DC0082AA4335}" srcOrd="2" destOrd="0" presId="urn:microsoft.com/office/officeart/2005/8/layout/orgChart1"/>
    <dgm:cxn modelId="{809B19C3-8DDE-4FB4-B4EA-826612A53E6A}" type="presParOf" srcId="{33064806-810D-4567-8D13-AF6A96C99149}" destId="{A9EE83A2-0D8F-46DB-AE68-98AF553C7692}" srcOrd="2" destOrd="0" presId="urn:microsoft.com/office/officeart/2005/8/layout/orgChart1"/>
    <dgm:cxn modelId="{8FA65AC6-45B4-47B2-8CDE-ADEA39F2C34B}" type="presParOf" srcId="{33064806-810D-4567-8D13-AF6A96C99149}" destId="{06A3D47F-DB0D-430B-A26B-9B4E12B78169}" srcOrd="3" destOrd="0" presId="urn:microsoft.com/office/officeart/2005/8/layout/orgChart1"/>
    <dgm:cxn modelId="{41EA9EA5-C313-42A4-9B81-78D9D24883ED}" type="presParOf" srcId="{06A3D47F-DB0D-430B-A26B-9B4E12B78169}" destId="{FF18205A-6F54-486B-B44E-521BA3D5F880}" srcOrd="0" destOrd="0" presId="urn:microsoft.com/office/officeart/2005/8/layout/orgChart1"/>
    <dgm:cxn modelId="{695B2DAA-F1AC-4CE8-9661-99EFBC6E2006}" type="presParOf" srcId="{FF18205A-6F54-486B-B44E-521BA3D5F880}" destId="{5990DDA5-F1E2-45D6-B567-5BD05B5531B9}" srcOrd="0" destOrd="0" presId="urn:microsoft.com/office/officeart/2005/8/layout/orgChart1"/>
    <dgm:cxn modelId="{5CAC00A4-1929-468A-B4AD-1273EBDA41F6}" type="presParOf" srcId="{FF18205A-6F54-486B-B44E-521BA3D5F880}" destId="{E0DB888B-A411-4E1E-BBEF-88EF8B695FBC}" srcOrd="1" destOrd="0" presId="urn:microsoft.com/office/officeart/2005/8/layout/orgChart1"/>
    <dgm:cxn modelId="{D43411FE-9B8A-4842-B422-145539BA4CBE}" type="presParOf" srcId="{06A3D47F-DB0D-430B-A26B-9B4E12B78169}" destId="{2D27EC6C-5541-45FC-A8B4-9FF7C3C25924}" srcOrd="1" destOrd="0" presId="urn:microsoft.com/office/officeart/2005/8/layout/orgChart1"/>
    <dgm:cxn modelId="{1A8F57B1-0856-46B8-8BB7-178BA132572B}" type="presParOf" srcId="{06A3D47F-DB0D-430B-A26B-9B4E12B78169}" destId="{6F9688A0-7004-4145-AFDF-19CAE2A938F7}" srcOrd="2" destOrd="0" presId="urn:microsoft.com/office/officeart/2005/8/layout/orgChart1"/>
    <dgm:cxn modelId="{630D5F4A-FB24-4496-B007-23F7507C9E89}" type="presParOf" srcId="{33064806-810D-4567-8D13-AF6A96C99149}" destId="{561842D6-3CD3-4E6B-BB99-FB3C6D9F6CFE}" srcOrd="4" destOrd="0" presId="urn:microsoft.com/office/officeart/2005/8/layout/orgChart1"/>
    <dgm:cxn modelId="{FB0342F6-8A50-45E3-A8D3-50EDA194226A}" type="presParOf" srcId="{33064806-810D-4567-8D13-AF6A96C99149}" destId="{A6E32A02-7A33-4FF4-9D29-2FB4A0692A62}" srcOrd="5" destOrd="0" presId="urn:microsoft.com/office/officeart/2005/8/layout/orgChart1"/>
    <dgm:cxn modelId="{9B9AF97B-7863-4E45-AD62-0735479DCB92}" type="presParOf" srcId="{A6E32A02-7A33-4FF4-9D29-2FB4A0692A62}" destId="{8BC6E7A9-0E63-40F7-9D8C-510BB14B4096}" srcOrd="0" destOrd="0" presId="urn:microsoft.com/office/officeart/2005/8/layout/orgChart1"/>
    <dgm:cxn modelId="{4E675785-E04C-432B-B165-DECFBF3574A3}" type="presParOf" srcId="{8BC6E7A9-0E63-40F7-9D8C-510BB14B4096}" destId="{A57002CF-DE3F-4E40-A624-10E4811F0C06}" srcOrd="0" destOrd="0" presId="urn:microsoft.com/office/officeart/2005/8/layout/orgChart1"/>
    <dgm:cxn modelId="{757D7356-6C36-4881-9B85-1F4214C6053A}" type="presParOf" srcId="{8BC6E7A9-0E63-40F7-9D8C-510BB14B4096}" destId="{26F96EC2-986C-416F-AA5D-F143CDA83658}" srcOrd="1" destOrd="0" presId="urn:microsoft.com/office/officeart/2005/8/layout/orgChart1"/>
    <dgm:cxn modelId="{E515168C-C498-4744-ABC6-42059B46B9F7}" type="presParOf" srcId="{A6E32A02-7A33-4FF4-9D29-2FB4A0692A62}" destId="{2637ABEC-E802-4242-B9C1-FC679DC7EBFE}" srcOrd="1" destOrd="0" presId="urn:microsoft.com/office/officeart/2005/8/layout/orgChart1"/>
    <dgm:cxn modelId="{1C3F702A-0A1B-4EB0-B276-18AAF716C068}" type="presParOf" srcId="{A6E32A02-7A33-4FF4-9D29-2FB4A0692A62}" destId="{031A3758-29A5-4A05-9C30-729F3940ECFF}" srcOrd="2" destOrd="0" presId="urn:microsoft.com/office/officeart/2005/8/layout/orgChart1"/>
    <dgm:cxn modelId="{B7F3D435-D456-42E0-9183-D1534F5E535B}" type="presParOf" srcId="{8122D284-5097-49B4-83F0-2F54D2B36054}" destId="{6663DEC2-BA06-4C85-83DB-2D4E86881080}"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59A302E-C037-4A10-B42A-2C5836315153}" type="doc">
      <dgm:prSet loTypeId="urn:microsoft.com/office/officeart/2005/8/layout/cycle2" loCatId="cycle" qsTypeId="urn:microsoft.com/office/officeart/2005/8/quickstyle/3d1" qsCatId="3D" csTypeId="urn:microsoft.com/office/officeart/2005/8/colors/accent0_3" csCatId="mainScheme"/>
      <dgm:spPr/>
      <dgm:t>
        <a:bodyPr/>
        <a:lstStyle/>
        <a:p>
          <a:endParaRPr lang="en-IN"/>
        </a:p>
      </dgm:t>
    </dgm:pt>
    <dgm:pt modelId="{DC2357D3-5894-4F9D-AB59-C7CC0F4C2631}">
      <dgm:prSet/>
      <dgm:spPr/>
      <dgm:t>
        <a:bodyPr/>
        <a:lstStyle/>
        <a:p>
          <a:r>
            <a:rPr lang="en-US" b="0" i="0" dirty="0"/>
            <a:t>Student’s t</a:t>
          </a:r>
          <a:endParaRPr lang="en-IN" dirty="0"/>
        </a:p>
      </dgm:t>
    </dgm:pt>
    <dgm:pt modelId="{859F501D-B48F-4DC4-88FB-DFC839F6EA78}" type="parTrans" cxnId="{EE78A7CA-A85E-4694-9AD1-F6FDA1EE2408}">
      <dgm:prSet/>
      <dgm:spPr/>
      <dgm:t>
        <a:bodyPr/>
        <a:lstStyle/>
        <a:p>
          <a:endParaRPr lang="en-IN"/>
        </a:p>
      </dgm:t>
    </dgm:pt>
    <dgm:pt modelId="{C6C91F41-551B-4EB0-9570-3914F2758C21}" type="sibTrans" cxnId="{EE78A7CA-A85E-4694-9AD1-F6FDA1EE2408}">
      <dgm:prSet/>
      <dgm:spPr/>
      <dgm:t>
        <a:bodyPr/>
        <a:lstStyle/>
        <a:p>
          <a:endParaRPr lang="en-IN"/>
        </a:p>
      </dgm:t>
    </dgm:pt>
    <dgm:pt modelId="{08DF3404-5DE2-43B7-B62A-CD3480550A62}">
      <dgm:prSet/>
      <dgm:spPr/>
      <dgm:t>
        <a:bodyPr/>
        <a:lstStyle/>
        <a:p>
          <a:r>
            <a:rPr lang="en-US" b="0" i="0"/>
            <a:t>Clayton</a:t>
          </a:r>
          <a:endParaRPr lang="en-IN"/>
        </a:p>
      </dgm:t>
    </dgm:pt>
    <dgm:pt modelId="{7786628A-23E2-4C84-ADEE-DCF7B8632770}" type="parTrans" cxnId="{863BA27D-1FE2-4B8C-9324-C9B5D1CA329B}">
      <dgm:prSet/>
      <dgm:spPr/>
      <dgm:t>
        <a:bodyPr/>
        <a:lstStyle/>
        <a:p>
          <a:endParaRPr lang="en-IN"/>
        </a:p>
      </dgm:t>
    </dgm:pt>
    <dgm:pt modelId="{3B6640FE-3DCE-4750-A6A0-5C983C600AE8}" type="sibTrans" cxnId="{863BA27D-1FE2-4B8C-9324-C9B5D1CA329B}">
      <dgm:prSet/>
      <dgm:spPr/>
      <dgm:t>
        <a:bodyPr/>
        <a:lstStyle/>
        <a:p>
          <a:endParaRPr lang="en-IN"/>
        </a:p>
      </dgm:t>
    </dgm:pt>
    <dgm:pt modelId="{6DC3C550-EE0A-40A4-AB0C-05D6B181AE07}">
      <dgm:prSet/>
      <dgm:spPr/>
      <dgm:t>
        <a:bodyPr/>
        <a:lstStyle/>
        <a:p>
          <a:r>
            <a:rPr lang="en-US" b="0" i="0"/>
            <a:t>Rotated Clayton</a:t>
          </a:r>
          <a:endParaRPr lang="en-IN"/>
        </a:p>
      </dgm:t>
    </dgm:pt>
    <dgm:pt modelId="{AB6434CF-601F-4A9E-A0F8-5F591D39D6D1}" type="parTrans" cxnId="{7C1BFA29-767E-4EE8-BC62-0A3EB2A7F5B8}">
      <dgm:prSet/>
      <dgm:spPr/>
      <dgm:t>
        <a:bodyPr/>
        <a:lstStyle/>
        <a:p>
          <a:endParaRPr lang="en-IN"/>
        </a:p>
      </dgm:t>
    </dgm:pt>
    <dgm:pt modelId="{566BDBB4-8B8D-4CCD-840A-67445677DA5D}" type="sibTrans" cxnId="{7C1BFA29-767E-4EE8-BC62-0A3EB2A7F5B8}">
      <dgm:prSet/>
      <dgm:spPr/>
      <dgm:t>
        <a:bodyPr/>
        <a:lstStyle/>
        <a:p>
          <a:endParaRPr lang="en-IN"/>
        </a:p>
      </dgm:t>
    </dgm:pt>
    <dgm:pt modelId="{671A82DC-9752-45C0-A06C-2514E381C8A0}">
      <dgm:prSet/>
      <dgm:spPr/>
      <dgm:t>
        <a:bodyPr/>
        <a:lstStyle/>
        <a:p>
          <a:r>
            <a:rPr lang="en-US" b="0" i="0"/>
            <a:t>Frank</a:t>
          </a:r>
          <a:endParaRPr lang="en-IN"/>
        </a:p>
      </dgm:t>
    </dgm:pt>
    <dgm:pt modelId="{F2DC8B46-5D7F-47F6-A0AB-46DEA9C3CB30}" type="parTrans" cxnId="{FD3DBEE1-452E-4494-934B-A93B7B8C06FC}">
      <dgm:prSet/>
      <dgm:spPr/>
      <dgm:t>
        <a:bodyPr/>
        <a:lstStyle/>
        <a:p>
          <a:endParaRPr lang="en-IN"/>
        </a:p>
      </dgm:t>
    </dgm:pt>
    <dgm:pt modelId="{C25B5FB0-46E2-4484-B432-BDCFC9E2E91C}" type="sibTrans" cxnId="{FD3DBEE1-452E-4494-934B-A93B7B8C06FC}">
      <dgm:prSet/>
      <dgm:spPr/>
      <dgm:t>
        <a:bodyPr/>
        <a:lstStyle/>
        <a:p>
          <a:endParaRPr lang="en-IN"/>
        </a:p>
      </dgm:t>
    </dgm:pt>
    <dgm:pt modelId="{93DF4D16-08B2-44F8-8027-F1DE8D7C6147}">
      <dgm:prSet/>
      <dgm:spPr/>
      <dgm:t>
        <a:bodyPr/>
        <a:lstStyle/>
        <a:p>
          <a:r>
            <a:rPr lang="en-US" b="0" i="0"/>
            <a:t>Plackett</a:t>
          </a:r>
          <a:endParaRPr lang="en-IN"/>
        </a:p>
      </dgm:t>
    </dgm:pt>
    <dgm:pt modelId="{2936CB30-A82F-4397-8660-54903498F075}" type="parTrans" cxnId="{2573A285-538F-48DB-A481-2386D2101FBD}">
      <dgm:prSet/>
      <dgm:spPr/>
      <dgm:t>
        <a:bodyPr/>
        <a:lstStyle/>
        <a:p>
          <a:endParaRPr lang="en-IN"/>
        </a:p>
      </dgm:t>
    </dgm:pt>
    <dgm:pt modelId="{0824E9E6-928F-494C-94B5-B413AF0A4DE5}" type="sibTrans" cxnId="{2573A285-538F-48DB-A481-2386D2101FBD}">
      <dgm:prSet/>
      <dgm:spPr/>
      <dgm:t>
        <a:bodyPr/>
        <a:lstStyle/>
        <a:p>
          <a:endParaRPr lang="en-IN"/>
        </a:p>
      </dgm:t>
    </dgm:pt>
    <dgm:pt modelId="{1B3EDF4B-0ADA-4650-A77B-7ABC595DE64D}">
      <dgm:prSet/>
      <dgm:spPr/>
      <dgm:t>
        <a:bodyPr/>
        <a:lstStyle/>
        <a:p>
          <a:r>
            <a:rPr lang="en-US" b="0" i="0"/>
            <a:t>Gumbel,</a:t>
          </a:r>
          <a:endParaRPr lang="en-IN"/>
        </a:p>
      </dgm:t>
    </dgm:pt>
    <dgm:pt modelId="{D9E6D2EC-E32B-4D5C-A936-C004B251FC25}" type="parTrans" cxnId="{AB765A04-517D-4EE7-BD08-4CAD7A46995C}">
      <dgm:prSet/>
      <dgm:spPr/>
      <dgm:t>
        <a:bodyPr/>
        <a:lstStyle/>
        <a:p>
          <a:endParaRPr lang="en-IN"/>
        </a:p>
      </dgm:t>
    </dgm:pt>
    <dgm:pt modelId="{BD551BAA-32C9-4146-ABEA-7A9B9104FEF1}" type="sibTrans" cxnId="{AB765A04-517D-4EE7-BD08-4CAD7A46995C}">
      <dgm:prSet/>
      <dgm:spPr/>
      <dgm:t>
        <a:bodyPr/>
        <a:lstStyle/>
        <a:p>
          <a:endParaRPr lang="en-IN"/>
        </a:p>
      </dgm:t>
    </dgm:pt>
    <dgm:pt modelId="{9F36776B-DAB9-4035-A157-AA8603F79D5B}">
      <dgm:prSet/>
      <dgm:spPr/>
      <dgm:t>
        <a:bodyPr/>
        <a:lstStyle/>
        <a:p>
          <a:r>
            <a:rPr lang="en-US" b="0" i="0"/>
            <a:t>Rotated Gumbel </a:t>
          </a:r>
          <a:endParaRPr lang="en-IN"/>
        </a:p>
      </dgm:t>
    </dgm:pt>
    <dgm:pt modelId="{C04AE3CB-179E-4B41-BEC1-F09C19F92F3E}" type="parTrans" cxnId="{3504902E-A86D-4A02-BE31-BF85C60123E3}">
      <dgm:prSet/>
      <dgm:spPr/>
      <dgm:t>
        <a:bodyPr/>
        <a:lstStyle/>
        <a:p>
          <a:endParaRPr lang="en-IN"/>
        </a:p>
      </dgm:t>
    </dgm:pt>
    <dgm:pt modelId="{A3E39BFB-0CC8-45C9-8E84-31A494E003B7}" type="sibTrans" cxnId="{3504902E-A86D-4A02-BE31-BF85C60123E3}">
      <dgm:prSet/>
      <dgm:spPr/>
      <dgm:t>
        <a:bodyPr/>
        <a:lstStyle/>
        <a:p>
          <a:endParaRPr lang="en-IN"/>
        </a:p>
      </dgm:t>
    </dgm:pt>
    <dgm:pt modelId="{9BEA5E1B-6C38-45C9-8C48-B186BF302A62}">
      <dgm:prSet/>
      <dgm:spPr/>
      <dgm:t>
        <a:bodyPr/>
        <a:lstStyle/>
        <a:p>
          <a:r>
            <a:rPr lang="en-US" b="0" i="0"/>
            <a:t>Gaussian (Normal) </a:t>
          </a:r>
          <a:endParaRPr lang="en-IN"/>
        </a:p>
      </dgm:t>
    </dgm:pt>
    <dgm:pt modelId="{7DDEB751-ADB4-4B13-9639-5916210804CF}" type="parTrans" cxnId="{51B785B8-2C38-47CE-B5E7-A0CA72C44DE6}">
      <dgm:prSet/>
      <dgm:spPr/>
      <dgm:t>
        <a:bodyPr/>
        <a:lstStyle/>
        <a:p>
          <a:endParaRPr lang="en-IN"/>
        </a:p>
      </dgm:t>
    </dgm:pt>
    <dgm:pt modelId="{224340BC-1C0C-4608-99CF-90978771D8CD}" type="sibTrans" cxnId="{51B785B8-2C38-47CE-B5E7-A0CA72C44DE6}">
      <dgm:prSet/>
      <dgm:spPr/>
      <dgm:t>
        <a:bodyPr/>
        <a:lstStyle/>
        <a:p>
          <a:endParaRPr lang="en-IN"/>
        </a:p>
      </dgm:t>
    </dgm:pt>
    <dgm:pt modelId="{D07A0514-0A4A-4922-A7FF-89D75C33FD20}" type="pres">
      <dgm:prSet presAssocID="{859A302E-C037-4A10-B42A-2C5836315153}" presName="cycle" presStyleCnt="0">
        <dgm:presLayoutVars>
          <dgm:dir/>
          <dgm:resizeHandles val="exact"/>
        </dgm:presLayoutVars>
      </dgm:prSet>
      <dgm:spPr/>
    </dgm:pt>
    <dgm:pt modelId="{11DDD693-31F0-4AD4-96BC-D4BFBB85FE5D}" type="pres">
      <dgm:prSet presAssocID="{DC2357D3-5894-4F9D-AB59-C7CC0F4C2631}" presName="node" presStyleLbl="node1" presStyleIdx="0" presStyleCnt="8">
        <dgm:presLayoutVars>
          <dgm:bulletEnabled val="1"/>
        </dgm:presLayoutVars>
      </dgm:prSet>
      <dgm:spPr/>
    </dgm:pt>
    <dgm:pt modelId="{841BBDA3-4054-48EF-BAD0-CC36AD229C65}" type="pres">
      <dgm:prSet presAssocID="{C6C91F41-551B-4EB0-9570-3914F2758C21}" presName="sibTrans" presStyleLbl="sibTrans2D1" presStyleIdx="0" presStyleCnt="8"/>
      <dgm:spPr/>
    </dgm:pt>
    <dgm:pt modelId="{2A6DD0F1-E4D1-4CDB-8044-773117B3C25F}" type="pres">
      <dgm:prSet presAssocID="{C6C91F41-551B-4EB0-9570-3914F2758C21}" presName="connectorText" presStyleLbl="sibTrans2D1" presStyleIdx="0" presStyleCnt="8"/>
      <dgm:spPr/>
    </dgm:pt>
    <dgm:pt modelId="{7D301398-2BB6-4C9A-B0A9-E12A1BFC8D1E}" type="pres">
      <dgm:prSet presAssocID="{08DF3404-5DE2-43B7-B62A-CD3480550A62}" presName="node" presStyleLbl="node1" presStyleIdx="1" presStyleCnt="8">
        <dgm:presLayoutVars>
          <dgm:bulletEnabled val="1"/>
        </dgm:presLayoutVars>
      </dgm:prSet>
      <dgm:spPr/>
    </dgm:pt>
    <dgm:pt modelId="{739C5E6E-FB00-4AD9-81BD-A2A8F1ACAC88}" type="pres">
      <dgm:prSet presAssocID="{3B6640FE-3DCE-4750-A6A0-5C983C600AE8}" presName="sibTrans" presStyleLbl="sibTrans2D1" presStyleIdx="1" presStyleCnt="8"/>
      <dgm:spPr/>
    </dgm:pt>
    <dgm:pt modelId="{78835EFA-9E10-4DC2-B63F-2AD9436108FD}" type="pres">
      <dgm:prSet presAssocID="{3B6640FE-3DCE-4750-A6A0-5C983C600AE8}" presName="connectorText" presStyleLbl="sibTrans2D1" presStyleIdx="1" presStyleCnt="8"/>
      <dgm:spPr/>
    </dgm:pt>
    <dgm:pt modelId="{FAB794CE-10D8-42DF-8F58-F9ECF2CF5BD1}" type="pres">
      <dgm:prSet presAssocID="{6DC3C550-EE0A-40A4-AB0C-05D6B181AE07}" presName="node" presStyleLbl="node1" presStyleIdx="2" presStyleCnt="8">
        <dgm:presLayoutVars>
          <dgm:bulletEnabled val="1"/>
        </dgm:presLayoutVars>
      </dgm:prSet>
      <dgm:spPr/>
    </dgm:pt>
    <dgm:pt modelId="{34BD9643-9923-41F7-BB1B-90B8C7475F2B}" type="pres">
      <dgm:prSet presAssocID="{566BDBB4-8B8D-4CCD-840A-67445677DA5D}" presName="sibTrans" presStyleLbl="sibTrans2D1" presStyleIdx="2" presStyleCnt="8"/>
      <dgm:spPr/>
    </dgm:pt>
    <dgm:pt modelId="{A2DB6316-715A-4C31-9E57-5957DCF1C728}" type="pres">
      <dgm:prSet presAssocID="{566BDBB4-8B8D-4CCD-840A-67445677DA5D}" presName="connectorText" presStyleLbl="sibTrans2D1" presStyleIdx="2" presStyleCnt="8"/>
      <dgm:spPr/>
    </dgm:pt>
    <dgm:pt modelId="{14B1AAC3-89C3-4B7F-A9FA-66EA8D091144}" type="pres">
      <dgm:prSet presAssocID="{671A82DC-9752-45C0-A06C-2514E381C8A0}" presName="node" presStyleLbl="node1" presStyleIdx="3" presStyleCnt="8">
        <dgm:presLayoutVars>
          <dgm:bulletEnabled val="1"/>
        </dgm:presLayoutVars>
      </dgm:prSet>
      <dgm:spPr/>
    </dgm:pt>
    <dgm:pt modelId="{84DD382E-7423-474B-B815-3BCB5D648856}" type="pres">
      <dgm:prSet presAssocID="{C25B5FB0-46E2-4484-B432-BDCFC9E2E91C}" presName="sibTrans" presStyleLbl="sibTrans2D1" presStyleIdx="3" presStyleCnt="8"/>
      <dgm:spPr/>
    </dgm:pt>
    <dgm:pt modelId="{C7662940-09A8-44E2-81DA-BA966556950D}" type="pres">
      <dgm:prSet presAssocID="{C25B5FB0-46E2-4484-B432-BDCFC9E2E91C}" presName="connectorText" presStyleLbl="sibTrans2D1" presStyleIdx="3" presStyleCnt="8"/>
      <dgm:spPr/>
    </dgm:pt>
    <dgm:pt modelId="{AEA95A71-9279-4925-9DB8-69F2A11F9790}" type="pres">
      <dgm:prSet presAssocID="{93DF4D16-08B2-44F8-8027-F1DE8D7C6147}" presName="node" presStyleLbl="node1" presStyleIdx="4" presStyleCnt="8">
        <dgm:presLayoutVars>
          <dgm:bulletEnabled val="1"/>
        </dgm:presLayoutVars>
      </dgm:prSet>
      <dgm:spPr/>
    </dgm:pt>
    <dgm:pt modelId="{DD2E1AD0-CD22-4636-BEE4-86620EE5D7A5}" type="pres">
      <dgm:prSet presAssocID="{0824E9E6-928F-494C-94B5-B413AF0A4DE5}" presName="sibTrans" presStyleLbl="sibTrans2D1" presStyleIdx="4" presStyleCnt="8"/>
      <dgm:spPr/>
    </dgm:pt>
    <dgm:pt modelId="{3F743388-86CB-40D9-9513-40D14EB0EC68}" type="pres">
      <dgm:prSet presAssocID="{0824E9E6-928F-494C-94B5-B413AF0A4DE5}" presName="connectorText" presStyleLbl="sibTrans2D1" presStyleIdx="4" presStyleCnt="8"/>
      <dgm:spPr/>
    </dgm:pt>
    <dgm:pt modelId="{7E7779AE-7191-4A7B-A443-2652610C1CF4}" type="pres">
      <dgm:prSet presAssocID="{1B3EDF4B-0ADA-4650-A77B-7ABC595DE64D}" presName="node" presStyleLbl="node1" presStyleIdx="5" presStyleCnt="8">
        <dgm:presLayoutVars>
          <dgm:bulletEnabled val="1"/>
        </dgm:presLayoutVars>
      </dgm:prSet>
      <dgm:spPr/>
    </dgm:pt>
    <dgm:pt modelId="{D318FC72-57B4-4768-8242-36133D0D467C}" type="pres">
      <dgm:prSet presAssocID="{BD551BAA-32C9-4146-ABEA-7A9B9104FEF1}" presName="sibTrans" presStyleLbl="sibTrans2D1" presStyleIdx="5" presStyleCnt="8"/>
      <dgm:spPr/>
    </dgm:pt>
    <dgm:pt modelId="{9CA44463-75D9-4846-B7C5-21173ECCAB2B}" type="pres">
      <dgm:prSet presAssocID="{BD551BAA-32C9-4146-ABEA-7A9B9104FEF1}" presName="connectorText" presStyleLbl="sibTrans2D1" presStyleIdx="5" presStyleCnt="8"/>
      <dgm:spPr/>
    </dgm:pt>
    <dgm:pt modelId="{C5DF595C-B8B0-40B2-9399-72A457094D9C}" type="pres">
      <dgm:prSet presAssocID="{9F36776B-DAB9-4035-A157-AA8603F79D5B}" presName="node" presStyleLbl="node1" presStyleIdx="6" presStyleCnt="8">
        <dgm:presLayoutVars>
          <dgm:bulletEnabled val="1"/>
        </dgm:presLayoutVars>
      </dgm:prSet>
      <dgm:spPr/>
    </dgm:pt>
    <dgm:pt modelId="{E77FF941-72D9-4B59-B4AE-D59258BEFE2F}" type="pres">
      <dgm:prSet presAssocID="{A3E39BFB-0CC8-45C9-8E84-31A494E003B7}" presName="sibTrans" presStyleLbl="sibTrans2D1" presStyleIdx="6" presStyleCnt="8"/>
      <dgm:spPr/>
    </dgm:pt>
    <dgm:pt modelId="{C1F0ADF6-5217-4822-96DE-B4AB3F808D02}" type="pres">
      <dgm:prSet presAssocID="{A3E39BFB-0CC8-45C9-8E84-31A494E003B7}" presName="connectorText" presStyleLbl="sibTrans2D1" presStyleIdx="6" presStyleCnt="8"/>
      <dgm:spPr/>
    </dgm:pt>
    <dgm:pt modelId="{EAF21F35-3DE4-4B80-8BEE-4230D7043CE0}" type="pres">
      <dgm:prSet presAssocID="{9BEA5E1B-6C38-45C9-8C48-B186BF302A62}" presName="node" presStyleLbl="node1" presStyleIdx="7" presStyleCnt="8">
        <dgm:presLayoutVars>
          <dgm:bulletEnabled val="1"/>
        </dgm:presLayoutVars>
      </dgm:prSet>
      <dgm:spPr/>
    </dgm:pt>
    <dgm:pt modelId="{52CB648E-C362-4D42-8D5F-24278F009F82}" type="pres">
      <dgm:prSet presAssocID="{224340BC-1C0C-4608-99CF-90978771D8CD}" presName="sibTrans" presStyleLbl="sibTrans2D1" presStyleIdx="7" presStyleCnt="8"/>
      <dgm:spPr/>
    </dgm:pt>
    <dgm:pt modelId="{32E01CDC-D6F5-442B-9073-66D4AEBCE984}" type="pres">
      <dgm:prSet presAssocID="{224340BC-1C0C-4608-99CF-90978771D8CD}" presName="connectorText" presStyleLbl="sibTrans2D1" presStyleIdx="7" presStyleCnt="8"/>
      <dgm:spPr/>
    </dgm:pt>
  </dgm:ptLst>
  <dgm:cxnLst>
    <dgm:cxn modelId="{AD191000-5177-4686-8894-0F424EFB12F4}" type="presOf" srcId="{BD551BAA-32C9-4146-ABEA-7A9B9104FEF1}" destId="{D318FC72-57B4-4768-8242-36133D0D467C}" srcOrd="0" destOrd="0" presId="urn:microsoft.com/office/officeart/2005/8/layout/cycle2"/>
    <dgm:cxn modelId="{5C429603-2F90-472D-8ABC-0C1A0E9469FB}" type="presOf" srcId="{DC2357D3-5894-4F9D-AB59-C7CC0F4C2631}" destId="{11DDD693-31F0-4AD4-96BC-D4BFBB85FE5D}" srcOrd="0" destOrd="0" presId="urn:microsoft.com/office/officeart/2005/8/layout/cycle2"/>
    <dgm:cxn modelId="{AB765A04-517D-4EE7-BD08-4CAD7A46995C}" srcId="{859A302E-C037-4A10-B42A-2C5836315153}" destId="{1B3EDF4B-0ADA-4650-A77B-7ABC595DE64D}" srcOrd="5" destOrd="0" parTransId="{D9E6D2EC-E32B-4D5C-A936-C004B251FC25}" sibTransId="{BD551BAA-32C9-4146-ABEA-7A9B9104FEF1}"/>
    <dgm:cxn modelId="{FFB09B09-3CEB-46DC-8FE8-977A052A724D}" type="presOf" srcId="{566BDBB4-8B8D-4CCD-840A-67445677DA5D}" destId="{34BD9643-9923-41F7-BB1B-90B8C7475F2B}" srcOrd="0" destOrd="0" presId="urn:microsoft.com/office/officeart/2005/8/layout/cycle2"/>
    <dgm:cxn modelId="{858D8321-D1EC-4CA4-A81C-69BF1440F7D5}" type="presOf" srcId="{859A302E-C037-4A10-B42A-2C5836315153}" destId="{D07A0514-0A4A-4922-A7FF-89D75C33FD20}" srcOrd="0" destOrd="0" presId="urn:microsoft.com/office/officeart/2005/8/layout/cycle2"/>
    <dgm:cxn modelId="{7C1BFA29-767E-4EE8-BC62-0A3EB2A7F5B8}" srcId="{859A302E-C037-4A10-B42A-2C5836315153}" destId="{6DC3C550-EE0A-40A4-AB0C-05D6B181AE07}" srcOrd="2" destOrd="0" parTransId="{AB6434CF-601F-4A9E-A0F8-5F591D39D6D1}" sibTransId="{566BDBB4-8B8D-4CCD-840A-67445677DA5D}"/>
    <dgm:cxn modelId="{3504902E-A86D-4A02-BE31-BF85C60123E3}" srcId="{859A302E-C037-4A10-B42A-2C5836315153}" destId="{9F36776B-DAB9-4035-A157-AA8603F79D5B}" srcOrd="6" destOrd="0" parTransId="{C04AE3CB-179E-4B41-BEC1-F09C19F92F3E}" sibTransId="{A3E39BFB-0CC8-45C9-8E84-31A494E003B7}"/>
    <dgm:cxn modelId="{11C8A432-7F1C-4205-B635-54A0B1FBBDB6}" type="presOf" srcId="{9F36776B-DAB9-4035-A157-AA8603F79D5B}" destId="{C5DF595C-B8B0-40B2-9399-72A457094D9C}" srcOrd="0" destOrd="0" presId="urn:microsoft.com/office/officeart/2005/8/layout/cycle2"/>
    <dgm:cxn modelId="{0E81AF3E-1F49-4185-80F6-5620C0F5E560}" type="presOf" srcId="{0824E9E6-928F-494C-94B5-B413AF0A4DE5}" destId="{DD2E1AD0-CD22-4636-BEE4-86620EE5D7A5}" srcOrd="0" destOrd="0" presId="urn:microsoft.com/office/officeart/2005/8/layout/cycle2"/>
    <dgm:cxn modelId="{05169E5F-C3D0-45ED-A1A7-B534E9EE4839}" type="presOf" srcId="{671A82DC-9752-45C0-A06C-2514E381C8A0}" destId="{14B1AAC3-89C3-4B7F-A9FA-66EA8D091144}" srcOrd="0" destOrd="0" presId="urn:microsoft.com/office/officeart/2005/8/layout/cycle2"/>
    <dgm:cxn modelId="{33C9CC46-553B-474C-816F-50EFCB1B40A7}" type="presOf" srcId="{08DF3404-5DE2-43B7-B62A-CD3480550A62}" destId="{7D301398-2BB6-4C9A-B0A9-E12A1BFC8D1E}" srcOrd="0" destOrd="0" presId="urn:microsoft.com/office/officeart/2005/8/layout/cycle2"/>
    <dgm:cxn modelId="{A02C6F4A-5483-4BB6-9D21-9F0CFCA2FA05}" type="presOf" srcId="{C6C91F41-551B-4EB0-9570-3914F2758C21}" destId="{841BBDA3-4054-48EF-BAD0-CC36AD229C65}" srcOrd="0" destOrd="0" presId="urn:microsoft.com/office/officeart/2005/8/layout/cycle2"/>
    <dgm:cxn modelId="{1F641273-64E7-400D-A7F9-DB94F34EFA44}" type="presOf" srcId="{A3E39BFB-0CC8-45C9-8E84-31A494E003B7}" destId="{C1F0ADF6-5217-4822-96DE-B4AB3F808D02}" srcOrd="1" destOrd="0" presId="urn:microsoft.com/office/officeart/2005/8/layout/cycle2"/>
    <dgm:cxn modelId="{F71A8255-B915-46D8-9A02-4EEADA9BD471}" type="presOf" srcId="{C6C91F41-551B-4EB0-9570-3914F2758C21}" destId="{2A6DD0F1-E4D1-4CDB-8044-773117B3C25F}" srcOrd="1" destOrd="0" presId="urn:microsoft.com/office/officeart/2005/8/layout/cycle2"/>
    <dgm:cxn modelId="{005AFE57-0F50-4BEF-803A-DC18C7DF8A94}" type="presOf" srcId="{224340BC-1C0C-4608-99CF-90978771D8CD}" destId="{52CB648E-C362-4D42-8D5F-24278F009F82}" srcOrd="0" destOrd="0" presId="urn:microsoft.com/office/officeart/2005/8/layout/cycle2"/>
    <dgm:cxn modelId="{856DBE58-FCEE-4BC8-A5FC-2923CF416CF4}" type="presOf" srcId="{C25B5FB0-46E2-4484-B432-BDCFC9E2E91C}" destId="{C7662940-09A8-44E2-81DA-BA966556950D}" srcOrd="1" destOrd="0" presId="urn:microsoft.com/office/officeart/2005/8/layout/cycle2"/>
    <dgm:cxn modelId="{863BA27D-1FE2-4B8C-9324-C9B5D1CA329B}" srcId="{859A302E-C037-4A10-B42A-2C5836315153}" destId="{08DF3404-5DE2-43B7-B62A-CD3480550A62}" srcOrd="1" destOrd="0" parTransId="{7786628A-23E2-4C84-ADEE-DCF7B8632770}" sibTransId="{3B6640FE-3DCE-4750-A6A0-5C983C600AE8}"/>
    <dgm:cxn modelId="{2573A285-538F-48DB-A481-2386D2101FBD}" srcId="{859A302E-C037-4A10-B42A-2C5836315153}" destId="{93DF4D16-08B2-44F8-8027-F1DE8D7C6147}" srcOrd="4" destOrd="0" parTransId="{2936CB30-A82F-4397-8660-54903498F075}" sibTransId="{0824E9E6-928F-494C-94B5-B413AF0A4DE5}"/>
    <dgm:cxn modelId="{9342FB96-22C9-4D4E-9C46-E2161C4FFC0A}" type="presOf" srcId="{9BEA5E1B-6C38-45C9-8C48-B186BF302A62}" destId="{EAF21F35-3DE4-4B80-8BEE-4230D7043CE0}" srcOrd="0" destOrd="0" presId="urn:microsoft.com/office/officeart/2005/8/layout/cycle2"/>
    <dgm:cxn modelId="{51B785B8-2C38-47CE-B5E7-A0CA72C44DE6}" srcId="{859A302E-C037-4A10-B42A-2C5836315153}" destId="{9BEA5E1B-6C38-45C9-8C48-B186BF302A62}" srcOrd="7" destOrd="0" parTransId="{7DDEB751-ADB4-4B13-9639-5916210804CF}" sibTransId="{224340BC-1C0C-4608-99CF-90978771D8CD}"/>
    <dgm:cxn modelId="{EE78A7CA-A85E-4694-9AD1-F6FDA1EE2408}" srcId="{859A302E-C037-4A10-B42A-2C5836315153}" destId="{DC2357D3-5894-4F9D-AB59-C7CC0F4C2631}" srcOrd="0" destOrd="0" parTransId="{859F501D-B48F-4DC4-88FB-DFC839F6EA78}" sibTransId="{C6C91F41-551B-4EB0-9570-3914F2758C21}"/>
    <dgm:cxn modelId="{56DD4FCD-05F9-4FFA-BFE3-A3D5E6645449}" type="presOf" srcId="{3B6640FE-3DCE-4750-A6A0-5C983C600AE8}" destId="{739C5E6E-FB00-4AD9-81BD-A2A8F1ACAC88}" srcOrd="0" destOrd="0" presId="urn:microsoft.com/office/officeart/2005/8/layout/cycle2"/>
    <dgm:cxn modelId="{17BE5ED2-E1EA-430A-B224-9BFC6EA24248}" type="presOf" srcId="{BD551BAA-32C9-4146-ABEA-7A9B9104FEF1}" destId="{9CA44463-75D9-4846-B7C5-21173ECCAB2B}" srcOrd="1" destOrd="0" presId="urn:microsoft.com/office/officeart/2005/8/layout/cycle2"/>
    <dgm:cxn modelId="{2F4159D6-CA9C-40F4-B589-F5847932BBEF}" type="presOf" srcId="{1B3EDF4B-0ADA-4650-A77B-7ABC595DE64D}" destId="{7E7779AE-7191-4A7B-A443-2652610C1CF4}" srcOrd="0" destOrd="0" presId="urn:microsoft.com/office/officeart/2005/8/layout/cycle2"/>
    <dgm:cxn modelId="{4F753DD9-4626-4E5A-A493-669E660A092A}" type="presOf" srcId="{93DF4D16-08B2-44F8-8027-F1DE8D7C6147}" destId="{AEA95A71-9279-4925-9DB8-69F2A11F9790}" srcOrd="0" destOrd="0" presId="urn:microsoft.com/office/officeart/2005/8/layout/cycle2"/>
    <dgm:cxn modelId="{444A9BDB-1F1C-4190-9B65-6601F1548514}" type="presOf" srcId="{566BDBB4-8B8D-4CCD-840A-67445677DA5D}" destId="{A2DB6316-715A-4C31-9E57-5957DCF1C728}" srcOrd="1" destOrd="0" presId="urn:microsoft.com/office/officeart/2005/8/layout/cycle2"/>
    <dgm:cxn modelId="{5380C6DF-59DC-414D-B644-9DA5C9DEAF15}" type="presOf" srcId="{3B6640FE-3DCE-4750-A6A0-5C983C600AE8}" destId="{78835EFA-9E10-4DC2-B63F-2AD9436108FD}" srcOrd="1" destOrd="0" presId="urn:microsoft.com/office/officeart/2005/8/layout/cycle2"/>
    <dgm:cxn modelId="{FD3DBEE1-452E-4494-934B-A93B7B8C06FC}" srcId="{859A302E-C037-4A10-B42A-2C5836315153}" destId="{671A82DC-9752-45C0-A06C-2514E381C8A0}" srcOrd="3" destOrd="0" parTransId="{F2DC8B46-5D7F-47F6-A0AB-46DEA9C3CB30}" sibTransId="{C25B5FB0-46E2-4484-B432-BDCFC9E2E91C}"/>
    <dgm:cxn modelId="{4EB4B7E8-51DB-4E5E-9186-85C65F664910}" type="presOf" srcId="{A3E39BFB-0CC8-45C9-8E84-31A494E003B7}" destId="{E77FF941-72D9-4B59-B4AE-D59258BEFE2F}" srcOrd="0" destOrd="0" presId="urn:microsoft.com/office/officeart/2005/8/layout/cycle2"/>
    <dgm:cxn modelId="{BC97F6F2-A156-41E9-88AE-EE717F7DAECE}" type="presOf" srcId="{6DC3C550-EE0A-40A4-AB0C-05D6B181AE07}" destId="{FAB794CE-10D8-42DF-8F58-F9ECF2CF5BD1}" srcOrd="0" destOrd="0" presId="urn:microsoft.com/office/officeart/2005/8/layout/cycle2"/>
    <dgm:cxn modelId="{523EBDF4-7FEA-4BA9-85B5-4A4FFFD6EA86}" type="presOf" srcId="{0824E9E6-928F-494C-94B5-B413AF0A4DE5}" destId="{3F743388-86CB-40D9-9513-40D14EB0EC68}" srcOrd="1" destOrd="0" presId="urn:microsoft.com/office/officeart/2005/8/layout/cycle2"/>
    <dgm:cxn modelId="{E70928FF-BCB0-4DC7-B114-04C59EC0EF62}" type="presOf" srcId="{C25B5FB0-46E2-4484-B432-BDCFC9E2E91C}" destId="{84DD382E-7423-474B-B815-3BCB5D648856}" srcOrd="0" destOrd="0" presId="urn:microsoft.com/office/officeart/2005/8/layout/cycle2"/>
    <dgm:cxn modelId="{9A036CFF-3FED-4FAF-9500-6BA393278922}" type="presOf" srcId="{224340BC-1C0C-4608-99CF-90978771D8CD}" destId="{32E01CDC-D6F5-442B-9073-66D4AEBCE984}" srcOrd="1" destOrd="0" presId="urn:microsoft.com/office/officeart/2005/8/layout/cycle2"/>
    <dgm:cxn modelId="{C1564A56-2C31-4913-8848-BB0121E1DDEB}" type="presParOf" srcId="{D07A0514-0A4A-4922-A7FF-89D75C33FD20}" destId="{11DDD693-31F0-4AD4-96BC-D4BFBB85FE5D}" srcOrd="0" destOrd="0" presId="urn:microsoft.com/office/officeart/2005/8/layout/cycle2"/>
    <dgm:cxn modelId="{A24DD50E-7CB9-4AAF-B4A6-E5D260F8F0E0}" type="presParOf" srcId="{D07A0514-0A4A-4922-A7FF-89D75C33FD20}" destId="{841BBDA3-4054-48EF-BAD0-CC36AD229C65}" srcOrd="1" destOrd="0" presId="urn:microsoft.com/office/officeart/2005/8/layout/cycle2"/>
    <dgm:cxn modelId="{B3A243E3-F726-4531-872C-1582ECCEABA9}" type="presParOf" srcId="{841BBDA3-4054-48EF-BAD0-CC36AD229C65}" destId="{2A6DD0F1-E4D1-4CDB-8044-773117B3C25F}" srcOrd="0" destOrd="0" presId="urn:microsoft.com/office/officeart/2005/8/layout/cycle2"/>
    <dgm:cxn modelId="{061C46F0-B32D-49B4-86BB-C55931F48461}" type="presParOf" srcId="{D07A0514-0A4A-4922-A7FF-89D75C33FD20}" destId="{7D301398-2BB6-4C9A-B0A9-E12A1BFC8D1E}" srcOrd="2" destOrd="0" presId="urn:microsoft.com/office/officeart/2005/8/layout/cycle2"/>
    <dgm:cxn modelId="{E7B4FCF1-2D90-48F5-B1F5-17F9E265A381}" type="presParOf" srcId="{D07A0514-0A4A-4922-A7FF-89D75C33FD20}" destId="{739C5E6E-FB00-4AD9-81BD-A2A8F1ACAC88}" srcOrd="3" destOrd="0" presId="urn:microsoft.com/office/officeart/2005/8/layout/cycle2"/>
    <dgm:cxn modelId="{03E1E4EB-966C-4CC2-B03E-DE3D4C899D6F}" type="presParOf" srcId="{739C5E6E-FB00-4AD9-81BD-A2A8F1ACAC88}" destId="{78835EFA-9E10-4DC2-B63F-2AD9436108FD}" srcOrd="0" destOrd="0" presId="urn:microsoft.com/office/officeart/2005/8/layout/cycle2"/>
    <dgm:cxn modelId="{53FDADB9-0EA3-406C-9EF5-E2B331B0FF89}" type="presParOf" srcId="{D07A0514-0A4A-4922-A7FF-89D75C33FD20}" destId="{FAB794CE-10D8-42DF-8F58-F9ECF2CF5BD1}" srcOrd="4" destOrd="0" presId="urn:microsoft.com/office/officeart/2005/8/layout/cycle2"/>
    <dgm:cxn modelId="{D4EA0A1D-5322-4042-8F9D-96C0C57A726D}" type="presParOf" srcId="{D07A0514-0A4A-4922-A7FF-89D75C33FD20}" destId="{34BD9643-9923-41F7-BB1B-90B8C7475F2B}" srcOrd="5" destOrd="0" presId="urn:microsoft.com/office/officeart/2005/8/layout/cycle2"/>
    <dgm:cxn modelId="{30B9E427-AFA6-4DA6-9671-AC786104505B}" type="presParOf" srcId="{34BD9643-9923-41F7-BB1B-90B8C7475F2B}" destId="{A2DB6316-715A-4C31-9E57-5957DCF1C728}" srcOrd="0" destOrd="0" presId="urn:microsoft.com/office/officeart/2005/8/layout/cycle2"/>
    <dgm:cxn modelId="{BAA26A0B-08F5-47E4-B317-7F6FF5E72BDE}" type="presParOf" srcId="{D07A0514-0A4A-4922-A7FF-89D75C33FD20}" destId="{14B1AAC3-89C3-4B7F-A9FA-66EA8D091144}" srcOrd="6" destOrd="0" presId="urn:microsoft.com/office/officeart/2005/8/layout/cycle2"/>
    <dgm:cxn modelId="{22679309-7E91-4F7D-9947-97E9113B490B}" type="presParOf" srcId="{D07A0514-0A4A-4922-A7FF-89D75C33FD20}" destId="{84DD382E-7423-474B-B815-3BCB5D648856}" srcOrd="7" destOrd="0" presId="urn:microsoft.com/office/officeart/2005/8/layout/cycle2"/>
    <dgm:cxn modelId="{096CED3F-FA2A-43FD-B26C-A10910DF5E7A}" type="presParOf" srcId="{84DD382E-7423-474B-B815-3BCB5D648856}" destId="{C7662940-09A8-44E2-81DA-BA966556950D}" srcOrd="0" destOrd="0" presId="urn:microsoft.com/office/officeart/2005/8/layout/cycle2"/>
    <dgm:cxn modelId="{AD580FC4-BD3A-4E67-8A69-76FDF5DBE0B9}" type="presParOf" srcId="{D07A0514-0A4A-4922-A7FF-89D75C33FD20}" destId="{AEA95A71-9279-4925-9DB8-69F2A11F9790}" srcOrd="8" destOrd="0" presId="urn:microsoft.com/office/officeart/2005/8/layout/cycle2"/>
    <dgm:cxn modelId="{1178B153-1462-44D3-8BB6-AEB208C1F80C}" type="presParOf" srcId="{D07A0514-0A4A-4922-A7FF-89D75C33FD20}" destId="{DD2E1AD0-CD22-4636-BEE4-86620EE5D7A5}" srcOrd="9" destOrd="0" presId="urn:microsoft.com/office/officeart/2005/8/layout/cycle2"/>
    <dgm:cxn modelId="{B9CC05D5-78FC-45A9-8A63-FBD5E883B2DB}" type="presParOf" srcId="{DD2E1AD0-CD22-4636-BEE4-86620EE5D7A5}" destId="{3F743388-86CB-40D9-9513-40D14EB0EC68}" srcOrd="0" destOrd="0" presId="urn:microsoft.com/office/officeart/2005/8/layout/cycle2"/>
    <dgm:cxn modelId="{0C699F73-544F-43D8-8BD9-AB6E7664E083}" type="presParOf" srcId="{D07A0514-0A4A-4922-A7FF-89D75C33FD20}" destId="{7E7779AE-7191-4A7B-A443-2652610C1CF4}" srcOrd="10" destOrd="0" presId="urn:microsoft.com/office/officeart/2005/8/layout/cycle2"/>
    <dgm:cxn modelId="{0F7C09A0-1AC0-422C-996E-DFC1D6956F76}" type="presParOf" srcId="{D07A0514-0A4A-4922-A7FF-89D75C33FD20}" destId="{D318FC72-57B4-4768-8242-36133D0D467C}" srcOrd="11" destOrd="0" presId="urn:microsoft.com/office/officeart/2005/8/layout/cycle2"/>
    <dgm:cxn modelId="{B20FCECE-4758-453D-8BAC-0C7F0AF843AB}" type="presParOf" srcId="{D318FC72-57B4-4768-8242-36133D0D467C}" destId="{9CA44463-75D9-4846-B7C5-21173ECCAB2B}" srcOrd="0" destOrd="0" presId="urn:microsoft.com/office/officeart/2005/8/layout/cycle2"/>
    <dgm:cxn modelId="{33546E83-3EE7-4917-8F04-CD8A2681A77A}" type="presParOf" srcId="{D07A0514-0A4A-4922-A7FF-89D75C33FD20}" destId="{C5DF595C-B8B0-40B2-9399-72A457094D9C}" srcOrd="12" destOrd="0" presId="urn:microsoft.com/office/officeart/2005/8/layout/cycle2"/>
    <dgm:cxn modelId="{7FABCBFD-F68D-4373-A97F-8A59B6B65B6D}" type="presParOf" srcId="{D07A0514-0A4A-4922-A7FF-89D75C33FD20}" destId="{E77FF941-72D9-4B59-B4AE-D59258BEFE2F}" srcOrd="13" destOrd="0" presId="urn:microsoft.com/office/officeart/2005/8/layout/cycle2"/>
    <dgm:cxn modelId="{24D3BC88-9E35-4BB9-9659-77B7E9FF02A2}" type="presParOf" srcId="{E77FF941-72D9-4B59-B4AE-D59258BEFE2F}" destId="{C1F0ADF6-5217-4822-96DE-B4AB3F808D02}" srcOrd="0" destOrd="0" presId="urn:microsoft.com/office/officeart/2005/8/layout/cycle2"/>
    <dgm:cxn modelId="{BA1C8B1E-A681-4656-9845-1349738EB99B}" type="presParOf" srcId="{D07A0514-0A4A-4922-A7FF-89D75C33FD20}" destId="{EAF21F35-3DE4-4B80-8BEE-4230D7043CE0}" srcOrd="14" destOrd="0" presId="urn:microsoft.com/office/officeart/2005/8/layout/cycle2"/>
    <dgm:cxn modelId="{4F11535E-D179-4C1E-9CC5-AD88505D9437}" type="presParOf" srcId="{D07A0514-0A4A-4922-A7FF-89D75C33FD20}" destId="{52CB648E-C362-4D42-8D5F-24278F009F82}" srcOrd="15" destOrd="0" presId="urn:microsoft.com/office/officeart/2005/8/layout/cycle2"/>
    <dgm:cxn modelId="{C8602947-EE65-4D6E-A791-D1D65A6358BA}" type="presParOf" srcId="{52CB648E-C362-4D42-8D5F-24278F009F82}" destId="{32E01CDC-D6F5-442B-9073-66D4AEBCE984}" srcOrd="0" destOrd="0" presId="urn:microsoft.com/office/officeart/2005/8/layout/cycle2"/>
  </dgm:cxnLst>
  <dgm:bg>
    <a:effectLst>
      <a:outerShdw blurRad="50800" dist="38100" dir="13500000" algn="br" rotWithShape="0">
        <a:prstClr val="black">
          <a:alpha val="40000"/>
        </a:prstClr>
      </a:outerShdw>
    </a:effectLst>
  </dgm:bg>
  <dgm:whole>
    <a:effectLst/>
  </dgm:whole>
  <dgm:extLst>
    <a:ext uri="http://schemas.microsoft.com/office/drawing/2008/diagram">
      <dsp:dataModelExt xmlns:dsp="http://schemas.microsoft.com/office/drawing/2008/diagram" relId="rId23"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0FEF1A0-6988-4DF4-B6A9-70419B855DCE}" type="doc">
      <dgm:prSet loTypeId="urn:microsoft.com/office/officeart/2005/8/layout/hList6" loCatId="list" qsTypeId="urn:microsoft.com/office/officeart/2005/8/quickstyle/3d1" qsCatId="3D" csTypeId="urn:microsoft.com/office/officeart/2005/8/colors/accent2_2" csCatId="accent2"/>
      <dgm:spPr/>
      <dgm:t>
        <a:bodyPr/>
        <a:lstStyle/>
        <a:p>
          <a:endParaRPr lang="en-IN"/>
        </a:p>
      </dgm:t>
    </dgm:pt>
    <dgm:pt modelId="{B4F6CF17-8F6B-47D5-A6D3-7BFF774F5958}">
      <dgm:prSet/>
      <dgm:spPr/>
      <dgm:t>
        <a:bodyPr/>
        <a:lstStyle/>
        <a:p>
          <a:r>
            <a:rPr lang="en-US" dirty="0"/>
            <a:t>We have fit  9 copulas to the data using copula library package in R programming language.</a:t>
          </a:r>
          <a:endParaRPr lang="en-IN" dirty="0"/>
        </a:p>
      </dgm:t>
    </dgm:pt>
    <dgm:pt modelId="{CFC04AF2-8D32-465A-BA26-172DF06F8EAC}" type="parTrans" cxnId="{6D05BEEF-1F72-4B10-AF84-448C1294654F}">
      <dgm:prSet/>
      <dgm:spPr/>
      <dgm:t>
        <a:bodyPr/>
        <a:lstStyle/>
        <a:p>
          <a:endParaRPr lang="en-IN"/>
        </a:p>
      </dgm:t>
    </dgm:pt>
    <dgm:pt modelId="{97D1F87D-AD90-4FA2-8E2C-039C2E02693A}" type="sibTrans" cxnId="{6D05BEEF-1F72-4B10-AF84-448C1294654F}">
      <dgm:prSet/>
      <dgm:spPr/>
      <dgm:t>
        <a:bodyPr/>
        <a:lstStyle/>
        <a:p>
          <a:endParaRPr lang="en-IN"/>
        </a:p>
      </dgm:t>
    </dgm:pt>
    <dgm:pt modelId="{26E79142-43DC-4EC5-854F-E23D6BCEFB2A}" type="pres">
      <dgm:prSet presAssocID="{00FEF1A0-6988-4DF4-B6A9-70419B855DCE}" presName="Name0" presStyleCnt="0">
        <dgm:presLayoutVars>
          <dgm:dir/>
          <dgm:resizeHandles val="exact"/>
        </dgm:presLayoutVars>
      </dgm:prSet>
      <dgm:spPr/>
    </dgm:pt>
    <dgm:pt modelId="{A65E455D-B73C-4B03-BA76-647FAD59A268}" type="pres">
      <dgm:prSet presAssocID="{B4F6CF17-8F6B-47D5-A6D3-7BFF774F5958}" presName="node" presStyleLbl="node1" presStyleIdx="0" presStyleCnt="1" custLinFactNeighborX="0" custLinFactNeighborY="0">
        <dgm:presLayoutVars>
          <dgm:bulletEnabled val="1"/>
        </dgm:presLayoutVars>
      </dgm:prSet>
      <dgm:spPr/>
    </dgm:pt>
  </dgm:ptLst>
  <dgm:cxnLst>
    <dgm:cxn modelId="{5959E34E-9FB1-410A-9ABF-C72E6B855D4F}" type="presOf" srcId="{00FEF1A0-6988-4DF4-B6A9-70419B855DCE}" destId="{26E79142-43DC-4EC5-854F-E23D6BCEFB2A}" srcOrd="0" destOrd="0" presId="urn:microsoft.com/office/officeart/2005/8/layout/hList6"/>
    <dgm:cxn modelId="{6D05BEEF-1F72-4B10-AF84-448C1294654F}" srcId="{00FEF1A0-6988-4DF4-B6A9-70419B855DCE}" destId="{B4F6CF17-8F6B-47D5-A6D3-7BFF774F5958}" srcOrd="0" destOrd="0" parTransId="{CFC04AF2-8D32-465A-BA26-172DF06F8EAC}" sibTransId="{97D1F87D-AD90-4FA2-8E2C-039C2E02693A}"/>
    <dgm:cxn modelId="{B0F2B0FC-B171-40CC-A723-841044B2B339}" type="presOf" srcId="{B4F6CF17-8F6B-47D5-A6D3-7BFF774F5958}" destId="{A65E455D-B73C-4B03-BA76-647FAD59A268}" srcOrd="0" destOrd="0" presId="urn:microsoft.com/office/officeart/2005/8/layout/hList6"/>
    <dgm:cxn modelId="{76614BD7-A396-4EA9-8EC8-0763BBB0B73D}" type="presParOf" srcId="{26E79142-43DC-4EC5-854F-E23D6BCEFB2A}" destId="{A65E455D-B73C-4B03-BA76-647FAD59A268}" srcOrd="0" destOrd="0" presId="urn:microsoft.com/office/officeart/2005/8/layout/hList6"/>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5B36A8E-6E1A-46F8-9EFF-652F30A10CBD}" type="doc">
      <dgm:prSet loTypeId="urn:microsoft.com/office/officeart/2005/8/layout/cycle2" loCatId="cycle" qsTypeId="urn:microsoft.com/office/officeart/2005/8/quickstyle/3d1" qsCatId="3D" csTypeId="urn:microsoft.com/office/officeart/2005/8/colors/colorful1" csCatId="colorful" phldr="1"/>
      <dgm:spPr/>
      <dgm:t>
        <a:bodyPr/>
        <a:lstStyle/>
        <a:p>
          <a:endParaRPr lang="en-IN"/>
        </a:p>
      </dgm:t>
    </dgm:pt>
    <dgm:pt modelId="{16B69F3F-6C7E-4CC6-9332-41E5CC3543BD}">
      <dgm:prSet/>
      <dgm:spPr/>
      <dgm:t>
        <a:bodyPr/>
        <a:lstStyle/>
        <a:p>
          <a:r>
            <a:rPr lang="en-IN" dirty="0"/>
            <a:t>After applying this steps to India-</a:t>
          </a:r>
          <a:r>
            <a:rPr lang="en-IN" dirty="0" err="1"/>
            <a:t>Pre_Covid</a:t>
          </a:r>
          <a:r>
            <a:rPr lang="en-IN" dirty="0"/>
            <a:t>, I will apply to India-Post Covid, India-</a:t>
          </a:r>
          <a:r>
            <a:rPr lang="en-IN" dirty="0" err="1"/>
            <a:t>During_Covid</a:t>
          </a:r>
          <a:r>
            <a:rPr lang="en-IN" dirty="0"/>
            <a:t>.</a:t>
          </a:r>
        </a:p>
      </dgm:t>
    </dgm:pt>
    <dgm:pt modelId="{819FCCD3-E4C8-4CA7-9A36-80FF8E2EC052}" type="parTrans" cxnId="{412B337B-F6A8-43BE-86DA-A7A4FF310634}">
      <dgm:prSet/>
      <dgm:spPr/>
      <dgm:t>
        <a:bodyPr/>
        <a:lstStyle/>
        <a:p>
          <a:endParaRPr lang="en-IN"/>
        </a:p>
      </dgm:t>
    </dgm:pt>
    <dgm:pt modelId="{6FC02686-246D-47DD-BA58-04A9F271CEF6}" type="sibTrans" cxnId="{412B337B-F6A8-43BE-86DA-A7A4FF310634}">
      <dgm:prSet/>
      <dgm:spPr/>
      <dgm:t>
        <a:bodyPr/>
        <a:lstStyle/>
        <a:p>
          <a:endParaRPr lang="en-IN"/>
        </a:p>
      </dgm:t>
    </dgm:pt>
    <dgm:pt modelId="{EE4B16DC-019B-4B13-9D30-C16CF63184DF}">
      <dgm:prSet/>
      <dgm:spPr/>
      <dgm:t>
        <a:bodyPr/>
        <a:lstStyle/>
        <a:p>
          <a:r>
            <a:rPr lang="en-IN" dirty="0"/>
            <a:t>After India, I will apply to USA, France, Saudi Arabia for 2 different oil prices- Brent and OPEC</a:t>
          </a:r>
        </a:p>
      </dgm:t>
    </dgm:pt>
    <dgm:pt modelId="{BF10B4B9-A248-434E-AD61-AC68A013589A}" type="sibTrans" cxnId="{EE9A9F90-7768-4AE0-A2F1-CB7A31AD6C99}">
      <dgm:prSet/>
      <dgm:spPr/>
      <dgm:t>
        <a:bodyPr/>
        <a:lstStyle/>
        <a:p>
          <a:endParaRPr lang="en-IN"/>
        </a:p>
      </dgm:t>
    </dgm:pt>
    <dgm:pt modelId="{76A02527-39D5-47BE-84DE-E5E0CACA48C8}" type="parTrans" cxnId="{EE9A9F90-7768-4AE0-A2F1-CB7A31AD6C99}">
      <dgm:prSet/>
      <dgm:spPr/>
      <dgm:t>
        <a:bodyPr/>
        <a:lstStyle/>
        <a:p>
          <a:endParaRPr lang="en-IN"/>
        </a:p>
      </dgm:t>
    </dgm:pt>
    <dgm:pt modelId="{71C6C4AF-64EE-4431-9A22-7FA1E5F6A5D5}" type="pres">
      <dgm:prSet presAssocID="{B5B36A8E-6E1A-46F8-9EFF-652F30A10CBD}" presName="cycle" presStyleCnt="0">
        <dgm:presLayoutVars>
          <dgm:dir/>
          <dgm:resizeHandles val="exact"/>
        </dgm:presLayoutVars>
      </dgm:prSet>
      <dgm:spPr/>
    </dgm:pt>
    <dgm:pt modelId="{90AB2926-B70B-4DA9-AF83-BFD3E2D48DCA}" type="pres">
      <dgm:prSet presAssocID="{16B69F3F-6C7E-4CC6-9332-41E5CC3543BD}" presName="node" presStyleLbl="node1" presStyleIdx="0" presStyleCnt="2">
        <dgm:presLayoutVars>
          <dgm:bulletEnabled val="1"/>
        </dgm:presLayoutVars>
      </dgm:prSet>
      <dgm:spPr/>
    </dgm:pt>
    <dgm:pt modelId="{94D87D5B-E6A0-4A70-8CD1-182B31C25DB8}" type="pres">
      <dgm:prSet presAssocID="{6FC02686-246D-47DD-BA58-04A9F271CEF6}" presName="sibTrans" presStyleLbl="sibTrans2D1" presStyleIdx="0" presStyleCnt="2"/>
      <dgm:spPr/>
    </dgm:pt>
    <dgm:pt modelId="{3FD6E5CE-4568-4CED-87B2-B6907D486EE3}" type="pres">
      <dgm:prSet presAssocID="{6FC02686-246D-47DD-BA58-04A9F271CEF6}" presName="connectorText" presStyleLbl="sibTrans2D1" presStyleIdx="0" presStyleCnt="2"/>
      <dgm:spPr/>
    </dgm:pt>
    <dgm:pt modelId="{FEDA002C-740B-49FE-99A5-ECF391650B65}" type="pres">
      <dgm:prSet presAssocID="{EE4B16DC-019B-4B13-9D30-C16CF63184DF}" presName="node" presStyleLbl="node1" presStyleIdx="1" presStyleCnt="2">
        <dgm:presLayoutVars>
          <dgm:bulletEnabled val="1"/>
        </dgm:presLayoutVars>
      </dgm:prSet>
      <dgm:spPr/>
    </dgm:pt>
    <dgm:pt modelId="{B68DFB1F-DCC2-411A-B1B0-CBA14B0FB706}" type="pres">
      <dgm:prSet presAssocID="{BF10B4B9-A248-434E-AD61-AC68A013589A}" presName="sibTrans" presStyleLbl="sibTrans2D1" presStyleIdx="1" presStyleCnt="2"/>
      <dgm:spPr/>
    </dgm:pt>
    <dgm:pt modelId="{503FC312-54EB-4061-AB7D-B3BB3A20E205}" type="pres">
      <dgm:prSet presAssocID="{BF10B4B9-A248-434E-AD61-AC68A013589A}" presName="connectorText" presStyleLbl="sibTrans2D1" presStyleIdx="1" presStyleCnt="2"/>
      <dgm:spPr/>
    </dgm:pt>
  </dgm:ptLst>
  <dgm:cxnLst>
    <dgm:cxn modelId="{3BF4BB18-C766-48E0-BC5A-6E458DE770BC}" type="presOf" srcId="{BF10B4B9-A248-434E-AD61-AC68A013589A}" destId="{503FC312-54EB-4061-AB7D-B3BB3A20E205}" srcOrd="1" destOrd="0" presId="urn:microsoft.com/office/officeart/2005/8/layout/cycle2"/>
    <dgm:cxn modelId="{16023644-A479-41F6-A358-76453D0C1F88}" type="presOf" srcId="{6FC02686-246D-47DD-BA58-04A9F271CEF6}" destId="{94D87D5B-E6A0-4A70-8CD1-182B31C25DB8}" srcOrd="0" destOrd="0" presId="urn:microsoft.com/office/officeart/2005/8/layout/cycle2"/>
    <dgm:cxn modelId="{412B337B-F6A8-43BE-86DA-A7A4FF310634}" srcId="{B5B36A8E-6E1A-46F8-9EFF-652F30A10CBD}" destId="{16B69F3F-6C7E-4CC6-9332-41E5CC3543BD}" srcOrd="0" destOrd="0" parTransId="{819FCCD3-E4C8-4CA7-9A36-80FF8E2EC052}" sibTransId="{6FC02686-246D-47DD-BA58-04A9F271CEF6}"/>
    <dgm:cxn modelId="{A438AD89-2A84-4F21-A9F1-808A3E7C13F6}" type="presOf" srcId="{16B69F3F-6C7E-4CC6-9332-41E5CC3543BD}" destId="{90AB2926-B70B-4DA9-AF83-BFD3E2D48DCA}" srcOrd="0" destOrd="0" presId="urn:microsoft.com/office/officeart/2005/8/layout/cycle2"/>
    <dgm:cxn modelId="{EE9A9F90-7768-4AE0-A2F1-CB7A31AD6C99}" srcId="{B5B36A8E-6E1A-46F8-9EFF-652F30A10CBD}" destId="{EE4B16DC-019B-4B13-9D30-C16CF63184DF}" srcOrd="1" destOrd="0" parTransId="{76A02527-39D5-47BE-84DE-E5E0CACA48C8}" sibTransId="{BF10B4B9-A248-434E-AD61-AC68A013589A}"/>
    <dgm:cxn modelId="{6F5676A6-E335-4B3D-B9E2-F985DBB15508}" type="presOf" srcId="{B5B36A8E-6E1A-46F8-9EFF-652F30A10CBD}" destId="{71C6C4AF-64EE-4431-9A22-7FA1E5F6A5D5}" srcOrd="0" destOrd="0" presId="urn:microsoft.com/office/officeart/2005/8/layout/cycle2"/>
    <dgm:cxn modelId="{76E7AAA9-8A79-4AE8-A183-928B21507439}" type="presOf" srcId="{BF10B4B9-A248-434E-AD61-AC68A013589A}" destId="{B68DFB1F-DCC2-411A-B1B0-CBA14B0FB706}" srcOrd="0" destOrd="0" presId="urn:microsoft.com/office/officeart/2005/8/layout/cycle2"/>
    <dgm:cxn modelId="{F3BDF2B1-A96D-48A4-AFF6-42328FEEE29A}" type="presOf" srcId="{EE4B16DC-019B-4B13-9D30-C16CF63184DF}" destId="{FEDA002C-740B-49FE-99A5-ECF391650B65}" srcOrd="0" destOrd="0" presId="urn:microsoft.com/office/officeart/2005/8/layout/cycle2"/>
    <dgm:cxn modelId="{B09186FC-D3A9-447A-8091-0D901AE1DF5C}" type="presOf" srcId="{6FC02686-246D-47DD-BA58-04A9F271CEF6}" destId="{3FD6E5CE-4568-4CED-87B2-B6907D486EE3}" srcOrd="1" destOrd="0" presId="urn:microsoft.com/office/officeart/2005/8/layout/cycle2"/>
    <dgm:cxn modelId="{589252A7-145A-4D6B-93A3-022A7F69999B}" type="presParOf" srcId="{71C6C4AF-64EE-4431-9A22-7FA1E5F6A5D5}" destId="{90AB2926-B70B-4DA9-AF83-BFD3E2D48DCA}" srcOrd="0" destOrd="0" presId="urn:microsoft.com/office/officeart/2005/8/layout/cycle2"/>
    <dgm:cxn modelId="{3B2158E4-C872-44BD-92AE-4D374E6CA160}" type="presParOf" srcId="{71C6C4AF-64EE-4431-9A22-7FA1E5F6A5D5}" destId="{94D87D5B-E6A0-4A70-8CD1-182B31C25DB8}" srcOrd="1" destOrd="0" presId="urn:microsoft.com/office/officeart/2005/8/layout/cycle2"/>
    <dgm:cxn modelId="{FEA7549C-8806-4D2E-908D-DD92A690FE85}" type="presParOf" srcId="{94D87D5B-E6A0-4A70-8CD1-182B31C25DB8}" destId="{3FD6E5CE-4568-4CED-87B2-B6907D486EE3}" srcOrd="0" destOrd="0" presId="urn:microsoft.com/office/officeart/2005/8/layout/cycle2"/>
    <dgm:cxn modelId="{62CA119C-9D2F-4A34-8584-79D214E30465}" type="presParOf" srcId="{71C6C4AF-64EE-4431-9A22-7FA1E5F6A5D5}" destId="{FEDA002C-740B-49FE-99A5-ECF391650B65}" srcOrd="2" destOrd="0" presId="urn:microsoft.com/office/officeart/2005/8/layout/cycle2"/>
    <dgm:cxn modelId="{4C935024-9A8F-455C-86EB-175D4F491A91}" type="presParOf" srcId="{71C6C4AF-64EE-4431-9A22-7FA1E5F6A5D5}" destId="{B68DFB1F-DCC2-411A-B1B0-CBA14B0FB706}" srcOrd="3" destOrd="0" presId="urn:microsoft.com/office/officeart/2005/8/layout/cycle2"/>
    <dgm:cxn modelId="{89DFF79E-6B84-4E42-9E38-F6BEA2C958FE}" type="presParOf" srcId="{B68DFB1F-DCC2-411A-B1B0-CBA14B0FB706}" destId="{503FC312-54EB-4061-AB7D-B3BB3A20E205}" srcOrd="0" destOrd="0" presId="urn:microsoft.com/office/officeart/2005/8/layout/cycle2"/>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59A302E-C037-4A10-B42A-2C5836315153}" type="doc">
      <dgm:prSet loTypeId="urn:microsoft.com/office/officeart/2005/8/layout/cycle2" loCatId="cycle" qsTypeId="urn:microsoft.com/office/officeart/2005/8/quickstyle/3d1" qsCatId="3D" csTypeId="urn:microsoft.com/office/officeart/2005/8/colors/accent0_3" csCatId="mainScheme"/>
      <dgm:spPr/>
      <dgm:t>
        <a:bodyPr/>
        <a:lstStyle/>
        <a:p>
          <a:endParaRPr lang="en-IN"/>
        </a:p>
      </dgm:t>
    </dgm:pt>
    <dgm:pt modelId="{DC2357D3-5894-4F9D-AB59-C7CC0F4C2631}">
      <dgm:prSet/>
      <dgm:spPr/>
      <dgm:t>
        <a:bodyPr/>
        <a:lstStyle/>
        <a:p>
          <a:r>
            <a:rPr lang="en-US" b="0" i="0" dirty="0"/>
            <a:t>Student’s t</a:t>
          </a:r>
          <a:endParaRPr lang="en-IN" dirty="0"/>
        </a:p>
      </dgm:t>
    </dgm:pt>
    <dgm:pt modelId="{859F501D-B48F-4DC4-88FB-DFC839F6EA78}" type="parTrans" cxnId="{EE78A7CA-A85E-4694-9AD1-F6FDA1EE2408}">
      <dgm:prSet/>
      <dgm:spPr/>
      <dgm:t>
        <a:bodyPr/>
        <a:lstStyle/>
        <a:p>
          <a:endParaRPr lang="en-IN"/>
        </a:p>
      </dgm:t>
    </dgm:pt>
    <dgm:pt modelId="{C6C91F41-551B-4EB0-9570-3914F2758C21}" type="sibTrans" cxnId="{EE78A7CA-A85E-4694-9AD1-F6FDA1EE2408}">
      <dgm:prSet/>
      <dgm:spPr/>
      <dgm:t>
        <a:bodyPr/>
        <a:lstStyle/>
        <a:p>
          <a:endParaRPr lang="en-IN"/>
        </a:p>
      </dgm:t>
    </dgm:pt>
    <dgm:pt modelId="{08DF3404-5DE2-43B7-B62A-CD3480550A62}">
      <dgm:prSet/>
      <dgm:spPr/>
      <dgm:t>
        <a:bodyPr/>
        <a:lstStyle/>
        <a:p>
          <a:r>
            <a:rPr lang="en-US" b="0" i="0"/>
            <a:t>Clayton</a:t>
          </a:r>
          <a:endParaRPr lang="en-IN"/>
        </a:p>
      </dgm:t>
    </dgm:pt>
    <dgm:pt modelId="{7786628A-23E2-4C84-ADEE-DCF7B8632770}" type="parTrans" cxnId="{863BA27D-1FE2-4B8C-9324-C9B5D1CA329B}">
      <dgm:prSet/>
      <dgm:spPr/>
      <dgm:t>
        <a:bodyPr/>
        <a:lstStyle/>
        <a:p>
          <a:endParaRPr lang="en-IN"/>
        </a:p>
      </dgm:t>
    </dgm:pt>
    <dgm:pt modelId="{3B6640FE-3DCE-4750-A6A0-5C983C600AE8}" type="sibTrans" cxnId="{863BA27D-1FE2-4B8C-9324-C9B5D1CA329B}">
      <dgm:prSet/>
      <dgm:spPr/>
      <dgm:t>
        <a:bodyPr/>
        <a:lstStyle/>
        <a:p>
          <a:endParaRPr lang="en-IN"/>
        </a:p>
      </dgm:t>
    </dgm:pt>
    <dgm:pt modelId="{6DC3C550-EE0A-40A4-AB0C-05D6B181AE07}">
      <dgm:prSet/>
      <dgm:spPr/>
      <dgm:t>
        <a:bodyPr/>
        <a:lstStyle/>
        <a:p>
          <a:r>
            <a:rPr lang="en-US" b="0" i="0"/>
            <a:t>Rotated Clayton</a:t>
          </a:r>
          <a:endParaRPr lang="en-IN"/>
        </a:p>
      </dgm:t>
    </dgm:pt>
    <dgm:pt modelId="{AB6434CF-601F-4A9E-A0F8-5F591D39D6D1}" type="parTrans" cxnId="{7C1BFA29-767E-4EE8-BC62-0A3EB2A7F5B8}">
      <dgm:prSet/>
      <dgm:spPr/>
      <dgm:t>
        <a:bodyPr/>
        <a:lstStyle/>
        <a:p>
          <a:endParaRPr lang="en-IN"/>
        </a:p>
      </dgm:t>
    </dgm:pt>
    <dgm:pt modelId="{566BDBB4-8B8D-4CCD-840A-67445677DA5D}" type="sibTrans" cxnId="{7C1BFA29-767E-4EE8-BC62-0A3EB2A7F5B8}">
      <dgm:prSet/>
      <dgm:spPr/>
      <dgm:t>
        <a:bodyPr/>
        <a:lstStyle/>
        <a:p>
          <a:endParaRPr lang="en-IN"/>
        </a:p>
      </dgm:t>
    </dgm:pt>
    <dgm:pt modelId="{671A82DC-9752-45C0-A06C-2514E381C8A0}">
      <dgm:prSet/>
      <dgm:spPr/>
      <dgm:t>
        <a:bodyPr/>
        <a:lstStyle/>
        <a:p>
          <a:r>
            <a:rPr lang="en-US" b="0" i="0"/>
            <a:t>Frank</a:t>
          </a:r>
          <a:endParaRPr lang="en-IN"/>
        </a:p>
      </dgm:t>
    </dgm:pt>
    <dgm:pt modelId="{F2DC8B46-5D7F-47F6-A0AB-46DEA9C3CB30}" type="parTrans" cxnId="{FD3DBEE1-452E-4494-934B-A93B7B8C06FC}">
      <dgm:prSet/>
      <dgm:spPr/>
      <dgm:t>
        <a:bodyPr/>
        <a:lstStyle/>
        <a:p>
          <a:endParaRPr lang="en-IN"/>
        </a:p>
      </dgm:t>
    </dgm:pt>
    <dgm:pt modelId="{C25B5FB0-46E2-4484-B432-BDCFC9E2E91C}" type="sibTrans" cxnId="{FD3DBEE1-452E-4494-934B-A93B7B8C06FC}">
      <dgm:prSet/>
      <dgm:spPr/>
      <dgm:t>
        <a:bodyPr/>
        <a:lstStyle/>
        <a:p>
          <a:endParaRPr lang="en-IN"/>
        </a:p>
      </dgm:t>
    </dgm:pt>
    <dgm:pt modelId="{93DF4D16-08B2-44F8-8027-F1DE8D7C6147}">
      <dgm:prSet/>
      <dgm:spPr/>
      <dgm:t>
        <a:bodyPr/>
        <a:lstStyle/>
        <a:p>
          <a:r>
            <a:rPr lang="en-US" b="0" i="0"/>
            <a:t>Plackett</a:t>
          </a:r>
          <a:endParaRPr lang="en-IN"/>
        </a:p>
      </dgm:t>
    </dgm:pt>
    <dgm:pt modelId="{2936CB30-A82F-4397-8660-54903498F075}" type="parTrans" cxnId="{2573A285-538F-48DB-A481-2386D2101FBD}">
      <dgm:prSet/>
      <dgm:spPr/>
      <dgm:t>
        <a:bodyPr/>
        <a:lstStyle/>
        <a:p>
          <a:endParaRPr lang="en-IN"/>
        </a:p>
      </dgm:t>
    </dgm:pt>
    <dgm:pt modelId="{0824E9E6-928F-494C-94B5-B413AF0A4DE5}" type="sibTrans" cxnId="{2573A285-538F-48DB-A481-2386D2101FBD}">
      <dgm:prSet/>
      <dgm:spPr/>
      <dgm:t>
        <a:bodyPr/>
        <a:lstStyle/>
        <a:p>
          <a:endParaRPr lang="en-IN"/>
        </a:p>
      </dgm:t>
    </dgm:pt>
    <dgm:pt modelId="{1B3EDF4B-0ADA-4650-A77B-7ABC595DE64D}">
      <dgm:prSet/>
      <dgm:spPr/>
      <dgm:t>
        <a:bodyPr/>
        <a:lstStyle/>
        <a:p>
          <a:r>
            <a:rPr lang="en-US" b="0" i="0"/>
            <a:t>Gumbel,</a:t>
          </a:r>
          <a:endParaRPr lang="en-IN"/>
        </a:p>
      </dgm:t>
    </dgm:pt>
    <dgm:pt modelId="{D9E6D2EC-E32B-4D5C-A936-C004B251FC25}" type="parTrans" cxnId="{AB765A04-517D-4EE7-BD08-4CAD7A46995C}">
      <dgm:prSet/>
      <dgm:spPr/>
      <dgm:t>
        <a:bodyPr/>
        <a:lstStyle/>
        <a:p>
          <a:endParaRPr lang="en-IN"/>
        </a:p>
      </dgm:t>
    </dgm:pt>
    <dgm:pt modelId="{BD551BAA-32C9-4146-ABEA-7A9B9104FEF1}" type="sibTrans" cxnId="{AB765A04-517D-4EE7-BD08-4CAD7A46995C}">
      <dgm:prSet/>
      <dgm:spPr/>
      <dgm:t>
        <a:bodyPr/>
        <a:lstStyle/>
        <a:p>
          <a:endParaRPr lang="en-IN"/>
        </a:p>
      </dgm:t>
    </dgm:pt>
    <dgm:pt modelId="{9F36776B-DAB9-4035-A157-AA8603F79D5B}">
      <dgm:prSet/>
      <dgm:spPr/>
      <dgm:t>
        <a:bodyPr/>
        <a:lstStyle/>
        <a:p>
          <a:r>
            <a:rPr lang="en-US" b="0" i="0"/>
            <a:t>Rotated Gumbel </a:t>
          </a:r>
          <a:endParaRPr lang="en-IN"/>
        </a:p>
      </dgm:t>
    </dgm:pt>
    <dgm:pt modelId="{C04AE3CB-179E-4B41-BEC1-F09C19F92F3E}" type="parTrans" cxnId="{3504902E-A86D-4A02-BE31-BF85C60123E3}">
      <dgm:prSet/>
      <dgm:spPr/>
      <dgm:t>
        <a:bodyPr/>
        <a:lstStyle/>
        <a:p>
          <a:endParaRPr lang="en-IN"/>
        </a:p>
      </dgm:t>
    </dgm:pt>
    <dgm:pt modelId="{A3E39BFB-0CC8-45C9-8E84-31A494E003B7}" type="sibTrans" cxnId="{3504902E-A86D-4A02-BE31-BF85C60123E3}">
      <dgm:prSet/>
      <dgm:spPr/>
      <dgm:t>
        <a:bodyPr/>
        <a:lstStyle/>
        <a:p>
          <a:endParaRPr lang="en-IN"/>
        </a:p>
      </dgm:t>
    </dgm:pt>
    <dgm:pt modelId="{9BEA5E1B-6C38-45C9-8C48-B186BF302A62}">
      <dgm:prSet/>
      <dgm:spPr/>
      <dgm:t>
        <a:bodyPr/>
        <a:lstStyle/>
        <a:p>
          <a:r>
            <a:rPr lang="en-US" b="0" i="0"/>
            <a:t>Gaussian (Normal) </a:t>
          </a:r>
          <a:endParaRPr lang="en-IN"/>
        </a:p>
      </dgm:t>
    </dgm:pt>
    <dgm:pt modelId="{7DDEB751-ADB4-4B13-9639-5916210804CF}" type="parTrans" cxnId="{51B785B8-2C38-47CE-B5E7-A0CA72C44DE6}">
      <dgm:prSet/>
      <dgm:spPr/>
      <dgm:t>
        <a:bodyPr/>
        <a:lstStyle/>
        <a:p>
          <a:endParaRPr lang="en-IN"/>
        </a:p>
      </dgm:t>
    </dgm:pt>
    <dgm:pt modelId="{224340BC-1C0C-4608-99CF-90978771D8CD}" type="sibTrans" cxnId="{51B785B8-2C38-47CE-B5E7-A0CA72C44DE6}">
      <dgm:prSet/>
      <dgm:spPr/>
      <dgm:t>
        <a:bodyPr/>
        <a:lstStyle/>
        <a:p>
          <a:endParaRPr lang="en-IN"/>
        </a:p>
      </dgm:t>
    </dgm:pt>
    <dgm:pt modelId="{D07A0514-0A4A-4922-A7FF-89D75C33FD20}" type="pres">
      <dgm:prSet presAssocID="{859A302E-C037-4A10-B42A-2C5836315153}" presName="cycle" presStyleCnt="0">
        <dgm:presLayoutVars>
          <dgm:dir/>
          <dgm:resizeHandles val="exact"/>
        </dgm:presLayoutVars>
      </dgm:prSet>
      <dgm:spPr/>
    </dgm:pt>
    <dgm:pt modelId="{11DDD693-31F0-4AD4-96BC-D4BFBB85FE5D}" type="pres">
      <dgm:prSet presAssocID="{DC2357D3-5894-4F9D-AB59-C7CC0F4C2631}" presName="node" presStyleLbl="node1" presStyleIdx="0" presStyleCnt="8">
        <dgm:presLayoutVars>
          <dgm:bulletEnabled val="1"/>
        </dgm:presLayoutVars>
      </dgm:prSet>
      <dgm:spPr/>
    </dgm:pt>
    <dgm:pt modelId="{841BBDA3-4054-48EF-BAD0-CC36AD229C65}" type="pres">
      <dgm:prSet presAssocID="{C6C91F41-551B-4EB0-9570-3914F2758C21}" presName="sibTrans" presStyleLbl="sibTrans2D1" presStyleIdx="0" presStyleCnt="8"/>
      <dgm:spPr/>
    </dgm:pt>
    <dgm:pt modelId="{2A6DD0F1-E4D1-4CDB-8044-773117B3C25F}" type="pres">
      <dgm:prSet presAssocID="{C6C91F41-551B-4EB0-9570-3914F2758C21}" presName="connectorText" presStyleLbl="sibTrans2D1" presStyleIdx="0" presStyleCnt="8"/>
      <dgm:spPr/>
    </dgm:pt>
    <dgm:pt modelId="{7D301398-2BB6-4C9A-B0A9-E12A1BFC8D1E}" type="pres">
      <dgm:prSet presAssocID="{08DF3404-5DE2-43B7-B62A-CD3480550A62}" presName="node" presStyleLbl="node1" presStyleIdx="1" presStyleCnt="8">
        <dgm:presLayoutVars>
          <dgm:bulletEnabled val="1"/>
        </dgm:presLayoutVars>
      </dgm:prSet>
      <dgm:spPr/>
    </dgm:pt>
    <dgm:pt modelId="{739C5E6E-FB00-4AD9-81BD-A2A8F1ACAC88}" type="pres">
      <dgm:prSet presAssocID="{3B6640FE-3DCE-4750-A6A0-5C983C600AE8}" presName="sibTrans" presStyleLbl="sibTrans2D1" presStyleIdx="1" presStyleCnt="8"/>
      <dgm:spPr/>
    </dgm:pt>
    <dgm:pt modelId="{78835EFA-9E10-4DC2-B63F-2AD9436108FD}" type="pres">
      <dgm:prSet presAssocID="{3B6640FE-3DCE-4750-A6A0-5C983C600AE8}" presName="connectorText" presStyleLbl="sibTrans2D1" presStyleIdx="1" presStyleCnt="8"/>
      <dgm:spPr/>
    </dgm:pt>
    <dgm:pt modelId="{FAB794CE-10D8-42DF-8F58-F9ECF2CF5BD1}" type="pres">
      <dgm:prSet presAssocID="{6DC3C550-EE0A-40A4-AB0C-05D6B181AE07}" presName="node" presStyleLbl="node1" presStyleIdx="2" presStyleCnt="8">
        <dgm:presLayoutVars>
          <dgm:bulletEnabled val="1"/>
        </dgm:presLayoutVars>
      </dgm:prSet>
      <dgm:spPr/>
    </dgm:pt>
    <dgm:pt modelId="{34BD9643-9923-41F7-BB1B-90B8C7475F2B}" type="pres">
      <dgm:prSet presAssocID="{566BDBB4-8B8D-4CCD-840A-67445677DA5D}" presName="sibTrans" presStyleLbl="sibTrans2D1" presStyleIdx="2" presStyleCnt="8"/>
      <dgm:spPr/>
    </dgm:pt>
    <dgm:pt modelId="{A2DB6316-715A-4C31-9E57-5957DCF1C728}" type="pres">
      <dgm:prSet presAssocID="{566BDBB4-8B8D-4CCD-840A-67445677DA5D}" presName="connectorText" presStyleLbl="sibTrans2D1" presStyleIdx="2" presStyleCnt="8"/>
      <dgm:spPr/>
    </dgm:pt>
    <dgm:pt modelId="{14B1AAC3-89C3-4B7F-A9FA-66EA8D091144}" type="pres">
      <dgm:prSet presAssocID="{671A82DC-9752-45C0-A06C-2514E381C8A0}" presName="node" presStyleLbl="node1" presStyleIdx="3" presStyleCnt="8">
        <dgm:presLayoutVars>
          <dgm:bulletEnabled val="1"/>
        </dgm:presLayoutVars>
      </dgm:prSet>
      <dgm:spPr/>
    </dgm:pt>
    <dgm:pt modelId="{84DD382E-7423-474B-B815-3BCB5D648856}" type="pres">
      <dgm:prSet presAssocID="{C25B5FB0-46E2-4484-B432-BDCFC9E2E91C}" presName="sibTrans" presStyleLbl="sibTrans2D1" presStyleIdx="3" presStyleCnt="8"/>
      <dgm:spPr/>
    </dgm:pt>
    <dgm:pt modelId="{C7662940-09A8-44E2-81DA-BA966556950D}" type="pres">
      <dgm:prSet presAssocID="{C25B5FB0-46E2-4484-B432-BDCFC9E2E91C}" presName="connectorText" presStyleLbl="sibTrans2D1" presStyleIdx="3" presStyleCnt="8"/>
      <dgm:spPr/>
    </dgm:pt>
    <dgm:pt modelId="{AEA95A71-9279-4925-9DB8-69F2A11F9790}" type="pres">
      <dgm:prSet presAssocID="{93DF4D16-08B2-44F8-8027-F1DE8D7C6147}" presName="node" presStyleLbl="node1" presStyleIdx="4" presStyleCnt="8">
        <dgm:presLayoutVars>
          <dgm:bulletEnabled val="1"/>
        </dgm:presLayoutVars>
      </dgm:prSet>
      <dgm:spPr/>
    </dgm:pt>
    <dgm:pt modelId="{DD2E1AD0-CD22-4636-BEE4-86620EE5D7A5}" type="pres">
      <dgm:prSet presAssocID="{0824E9E6-928F-494C-94B5-B413AF0A4DE5}" presName="sibTrans" presStyleLbl="sibTrans2D1" presStyleIdx="4" presStyleCnt="8"/>
      <dgm:spPr/>
    </dgm:pt>
    <dgm:pt modelId="{3F743388-86CB-40D9-9513-40D14EB0EC68}" type="pres">
      <dgm:prSet presAssocID="{0824E9E6-928F-494C-94B5-B413AF0A4DE5}" presName="connectorText" presStyleLbl="sibTrans2D1" presStyleIdx="4" presStyleCnt="8"/>
      <dgm:spPr/>
    </dgm:pt>
    <dgm:pt modelId="{7E7779AE-7191-4A7B-A443-2652610C1CF4}" type="pres">
      <dgm:prSet presAssocID="{1B3EDF4B-0ADA-4650-A77B-7ABC595DE64D}" presName="node" presStyleLbl="node1" presStyleIdx="5" presStyleCnt="8">
        <dgm:presLayoutVars>
          <dgm:bulletEnabled val="1"/>
        </dgm:presLayoutVars>
      </dgm:prSet>
      <dgm:spPr/>
    </dgm:pt>
    <dgm:pt modelId="{D318FC72-57B4-4768-8242-36133D0D467C}" type="pres">
      <dgm:prSet presAssocID="{BD551BAA-32C9-4146-ABEA-7A9B9104FEF1}" presName="sibTrans" presStyleLbl="sibTrans2D1" presStyleIdx="5" presStyleCnt="8"/>
      <dgm:spPr/>
    </dgm:pt>
    <dgm:pt modelId="{9CA44463-75D9-4846-B7C5-21173ECCAB2B}" type="pres">
      <dgm:prSet presAssocID="{BD551BAA-32C9-4146-ABEA-7A9B9104FEF1}" presName="connectorText" presStyleLbl="sibTrans2D1" presStyleIdx="5" presStyleCnt="8"/>
      <dgm:spPr/>
    </dgm:pt>
    <dgm:pt modelId="{C5DF595C-B8B0-40B2-9399-72A457094D9C}" type="pres">
      <dgm:prSet presAssocID="{9F36776B-DAB9-4035-A157-AA8603F79D5B}" presName="node" presStyleLbl="node1" presStyleIdx="6" presStyleCnt="8">
        <dgm:presLayoutVars>
          <dgm:bulletEnabled val="1"/>
        </dgm:presLayoutVars>
      </dgm:prSet>
      <dgm:spPr/>
    </dgm:pt>
    <dgm:pt modelId="{E77FF941-72D9-4B59-B4AE-D59258BEFE2F}" type="pres">
      <dgm:prSet presAssocID="{A3E39BFB-0CC8-45C9-8E84-31A494E003B7}" presName="sibTrans" presStyleLbl="sibTrans2D1" presStyleIdx="6" presStyleCnt="8"/>
      <dgm:spPr/>
    </dgm:pt>
    <dgm:pt modelId="{C1F0ADF6-5217-4822-96DE-B4AB3F808D02}" type="pres">
      <dgm:prSet presAssocID="{A3E39BFB-0CC8-45C9-8E84-31A494E003B7}" presName="connectorText" presStyleLbl="sibTrans2D1" presStyleIdx="6" presStyleCnt="8"/>
      <dgm:spPr/>
    </dgm:pt>
    <dgm:pt modelId="{EAF21F35-3DE4-4B80-8BEE-4230D7043CE0}" type="pres">
      <dgm:prSet presAssocID="{9BEA5E1B-6C38-45C9-8C48-B186BF302A62}" presName="node" presStyleLbl="node1" presStyleIdx="7" presStyleCnt="8">
        <dgm:presLayoutVars>
          <dgm:bulletEnabled val="1"/>
        </dgm:presLayoutVars>
      </dgm:prSet>
      <dgm:spPr/>
    </dgm:pt>
    <dgm:pt modelId="{52CB648E-C362-4D42-8D5F-24278F009F82}" type="pres">
      <dgm:prSet presAssocID="{224340BC-1C0C-4608-99CF-90978771D8CD}" presName="sibTrans" presStyleLbl="sibTrans2D1" presStyleIdx="7" presStyleCnt="8"/>
      <dgm:spPr/>
    </dgm:pt>
    <dgm:pt modelId="{32E01CDC-D6F5-442B-9073-66D4AEBCE984}" type="pres">
      <dgm:prSet presAssocID="{224340BC-1C0C-4608-99CF-90978771D8CD}" presName="connectorText" presStyleLbl="sibTrans2D1" presStyleIdx="7" presStyleCnt="8"/>
      <dgm:spPr/>
    </dgm:pt>
  </dgm:ptLst>
  <dgm:cxnLst>
    <dgm:cxn modelId="{AD191000-5177-4686-8894-0F424EFB12F4}" type="presOf" srcId="{BD551BAA-32C9-4146-ABEA-7A9B9104FEF1}" destId="{D318FC72-57B4-4768-8242-36133D0D467C}" srcOrd="0" destOrd="0" presId="urn:microsoft.com/office/officeart/2005/8/layout/cycle2"/>
    <dgm:cxn modelId="{5C429603-2F90-472D-8ABC-0C1A0E9469FB}" type="presOf" srcId="{DC2357D3-5894-4F9D-AB59-C7CC0F4C2631}" destId="{11DDD693-31F0-4AD4-96BC-D4BFBB85FE5D}" srcOrd="0" destOrd="0" presId="urn:microsoft.com/office/officeart/2005/8/layout/cycle2"/>
    <dgm:cxn modelId="{AB765A04-517D-4EE7-BD08-4CAD7A46995C}" srcId="{859A302E-C037-4A10-B42A-2C5836315153}" destId="{1B3EDF4B-0ADA-4650-A77B-7ABC595DE64D}" srcOrd="5" destOrd="0" parTransId="{D9E6D2EC-E32B-4D5C-A936-C004B251FC25}" sibTransId="{BD551BAA-32C9-4146-ABEA-7A9B9104FEF1}"/>
    <dgm:cxn modelId="{FFB09B09-3CEB-46DC-8FE8-977A052A724D}" type="presOf" srcId="{566BDBB4-8B8D-4CCD-840A-67445677DA5D}" destId="{34BD9643-9923-41F7-BB1B-90B8C7475F2B}" srcOrd="0" destOrd="0" presId="urn:microsoft.com/office/officeart/2005/8/layout/cycle2"/>
    <dgm:cxn modelId="{858D8321-D1EC-4CA4-A81C-69BF1440F7D5}" type="presOf" srcId="{859A302E-C037-4A10-B42A-2C5836315153}" destId="{D07A0514-0A4A-4922-A7FF-89D75C33FD20}" srcOrd="0" destOrd="0" presId="urn:microsoft.com/office/officeart/2005/8/layout/cycle2"/>
    <dgm:cxn modelId="{7C1BFA29-767E-4EE8-BC62-0A3EB2A7F5B8}" srcId="{859A302E-C037-4A10-B42A-2C5836315153}" destId="{6DC3C550-EE0A-40A4-AB0C-05D6B181AE07}" srcOrd="2" destOrd="0" parTransId="{AB6434CF-601F-4A9E-A0F8-5F591D39D6D1}" sibTransId="{566BDBB4-8B8D-4CCD-840A-67445677DA5D}"/>
    <dgm:cxn modelId="{3504902E-A86D-4A02-BE31-BF85C60123E3}" srcId="{859A302E-C037-4A10-B42A-2C5836315153}" destId="{9F36776B-DAB9-4035-A157-AA8603F79D5B}" srcOrd="6" destOrd="0" parTransId="{C04AE3CB-179E-4B41-BEC1-F09C19F92F3E}" sibTransId="{A3E39BFB-0CC8-45C9-8E84-31A494E003B7}"/>
    <dgm:cxn modelId="{11C8A432-7F1C-4205-B635-54A0B1FBBDB6}" type="presOf" srcId="{9F36776B-DAB9-4035-A157-AA8603F79D5B}" destId="{C5DF595C-B8B0-40B2-9399-72A457094D9C}" srcOrd="0" destOrd="0" presId="urn:microsoft.com/office/officeart/2005/8/layout/cycle2"/>
    <dgm:cxn modelId="{0E81AF3E-1F49-4185-80F6-5620C0F5E560}" type="presOf" srcId="{0824E9E6-928F-494C-94B5-B413AF0A4DE5}" destId="{DD2E1AD0-CD22-4636-BEE4-86620EE5D7A5}" srcOrd="0" destOrd="0" presId="urn:microsoft.com/office/officeart/2005/8/layout/cycle2"/>
    <dgm:cxn modelId="{05169E5F-C3D0-45ED-A1A7-B534E9EE4839}" type="presOf" srcId="{671A82DC-9752-45C0-A06C-2514E381C8A0}" destId="{14B1AAC3-89C3-4B7F-A9FA-66EA8D091144}" srcOrd="0" destOrd="0" presId="urn:microsoft.com/office/officeart/2005/8/layout/cycle2"/>
    <dgm:cxn modelId="{33C9CC46-553B-474C-816F-50EFCB1B40A7}" type="presOf" srcId="{08DF3404-5DE2-43B7-B62A-CD3480550A62}" destId="{7D301398-2BB6-4C9A-B0A9-E12A1BFC8D1E}" srcOrd="0" destOrd="0" presId="urn:microsoft.com/office/officeart/2005/8/layout/cycle2"/>
    <dgm:cxn modelId="{A02C6F4A-5483-4BB6-9D21-9F0CFCA2FA05}" type="presOf" srcId="{C6C91F41-551B-4EB0-9570-3914F2758C21}" destId="{841BBDA3-4054-48EF-BAD0-CC36AD229C65}" srcOrd="0" destOrd="0" presId="urn:microsoft.com/office/officeart/2005/8/layout/cycle2"/>
    <dgm:cxn modelId="{1F641273-64E7-400D-A7F9-DB94F34EFA44}" type="presOf" srcId="{A3E39BFB-0CC8-45C9-8E84-31A494E003B7}" destId="{C1F0ADF6-5217-4822-96DE-B4AB3F808D02}" srcOrd="1" destOrd="0" presId="urn:microsoft.com/office/officeart/2005/8/layout/cycle2"/>
    <dgm:cxn modelId="{F71A8255-B915-46D8-9A02-4EEADA9BD471}" type="presOf" srcId="{C6C91F41-551B-4EB0-9570-3914F2758C21}" destId="{2A6DD0F1-E4D1-4CDB-8044-773117B3C25F}" srcOrd="1" destOrd="0" presId="urn:microsoft.com/office/officeart/2005/8/layout/cycle2"/>
    <dgm:cxn modelId="{005AFE57-0F50-4BEF-803A-DC18C7DF8A94}" type="presOf" srcId="{224340BC-1C0C-4608-99CF-90978771D8CD}" destId="{52CB648E-C362-4D42-8D5F-24278F009F82}" srcOrd="0" destOrd="0" presId="urn:microsoft.com/office/officeart/2005/8/layout/cycle2"/>
    <dgm:cxn modelId="{856DBE58-FCEE-4BC8-A5FC-2923CF416CF4}" type="presOf" srcId="{C25B5FB0-46E2-4484-B432-BDCFC9E2E91C}" destId="{C7662940-09A8-44E2-81DA-BA966556950D}" srcOrd="1" destOrd="0" presId="urn:microsoft.com/office/officeart/2005/8/layout/cycle2"/>
    <dgm:cxn modelId="{863BA27D-1FE2-4B8C-9324-C9B5D1CA329B}" srcId="{859A302E-C037-4A10-B42A-2C5836315153}" destId="{08DF3404-5DE2-43B7-B62A-CD3480550A62}" srcOrd="1" destOrd="0" parTransId="{7786628A-23E2-4C84-ADEE-DCF7B8632770}" sibTransId="{3B6640FE-3DCE-4750-A6A0-5C983C600AE8}"/>
    <dgm:cxn modelId="{2573A285-538F-48DB-A481-2386D2101FBD}" srcId="{859A302E-C037-4A10-B42A-2C5836315153}" destId="{93DF4D16-08B2-44F8-8027-F1DE8D7C6147}" srcOrd="4" destOrd="0" parTransId="{2936CB30-A82F-4397-8660-54903498F075}" sibTransId="{0824E9E6-928F-494C-94B5-B413AF0A4DE5}"/>
    <dgm:cxn modelId="{9342FB96-22C9-4D4E-9C46-E2161C4FFC0A}" type="presOf" srcId="{9BEA5E1B-6C38-45C9-8C48-B186BF302A62}" destId="{EAF21F35-3DE4-4B80-8BEE-4230D7043CE0}" srcOrd="0" destOrd="0" presId="urn:microsoft.com/office/officeart/2005/8/layout/cycle2"/>
    <dgm:cxn modelId="{51B785B8-2C38-47CE-B5E7-A0CA72C44DE6}" srcId="{859A302E-C037-4A10-B42A-2C5836315153}" destId="{9BEA5E1B-6C38-45C9-8C48-B186BF302A62}" srcOrd="7" destOrd="0" parTransId="{7DDEB751-ADB4-4B13-9639-5916210804CF}" sibTransId="{224340BC-1C0C-4608-99CF-90978771D8CD}"/>
    <dgm:cxn modelId="{EE78A7CA-A85E-4694-9AD1-F6FDA1EE2408}" srcId="{859A302E-C037-4A10-B42A-2C5836315153}" destId="{DC2357D3-5894-4F9D-AB59-C7CC0F4C2631}" srcOrd="0" destOrd="0" parTransId="{859F501D-B48F-4DC4-88FB-DFC839F6EA78}" sibTransId="{C6C91F41-551B-4EB0-9570-3914F2758C21}"/>
    <dgm:cxn modelId="{56DD4FCD-05F9-4FFA-BFE3-A3D5E6645449}" type="presOf" srcId="{3B6640FE-3DCE-4750-A6A0-5C983C600AE8}" destId="{739C5E6E-FB00-4AD9-81BD-A2A8F1ACAC88}" srcOrd="0" destOrd="0" presId="urn:microsoft.com/office/officeart/2005/8/layout/cycle2"/>
    <dgm:cxn modelId="{17BE5ED2-E1EA-430A-B224-9BFC6EA24248}" type="presOf" srcId="{BD551BAA-32C9-4146-ABEA-7A9B9104FEF1}" destId="{9CA44463-75D9-4846-B7C5-21173ECCAB2B}" srcOrd="1" destOrd="0" presId="urn:microsoft.com/office/officeart/2005/8/layout/cycle2"/>
    <dgm:cxn modelId="{2F4159D6-CA9C-40F4-B589-F5847932BBEF}" type="presOf" srcId="{1B3EDF4B-0ADA-4650-A77B-7ABC595DE64D}" destId="{7E7779AE-7191-4A7B-A443-2652610C1CF4}" srcOrd="0" destOrd="0" presId="urn:microsoft.com/office/officeart/2005/8/layout/cycle2"/>
    <dgm:cxn modelId="{4F753DD9-4626-4E5A-A493-669E660A092A}" type="presOf" srcId="{93DF4D16-08B2-44F8-8027-F1DE8D7C6147}" destId="{AEA95A71-9279-4925-9DB8-69F2A11F9790}" srcOrd="0" destOrd="0" presId="urn:microsoft.com/office/officeart/2005/8/layout/cycle2"/>
    <dgm:cxn modelId="{444A9BDB-1F1C-4190-9B65-6601F1548514}" type="presOf" srcId="{566BDBB4-8B8D-4CCD-840A-67445677DA5D}" destId="{A2DB6316-715A-4C31-9E57-5957DCF1C728}" srcOrd="1" destOrd="0" presId="urn:microsoft.com/office/officeart/2005/8/layout/cycle2"/>
    <dgm:cxn modelId="{5380C6DF-59DC-414D-B644-9DA5C9DEAF15}" type="presOf" srcId="{3B6640FE-3DCE-4750-A6A0-5C983C600AE8}" destId="{78835EFA-9E10-4DC2-B63F-2AD9436108FD}" srcOrd="1" destOrd="0" presId="urn:microsoft.com/office/officeart/2005/8/layout/cycle2"/>
    <dgm:cxn modelId="{FD3DBEE1-452E-4494-934B-A93B7B8C06FC}" srcId="{859A302E-C037-4A10-B42A-2C5836315153}" destId="{671A82DC-9752-45C0-A06C-2514E381C8A0}" srcOrd="3" destOrd="0" parTransId="{F2DC8B46-5D7F-47F6-A0AB-46DEA9C3CB30}" sibTransId="{C25B5FB0-46E2-4484-B432-BDCFC9E2E91C}"/>
    <dgm:cxn modelId="{4EB4B7E8-51DB-4E5E-9186-85C65F664910}" type="presOf" srcId="{A3E39BFB-0CC8-45C9-8E84-31A494E003B7}" destId="{E77FF941-72D9-4B59-B4AE-D59258BEFE2F}" srcOrd="0" destOrd="0" presId="urn:microsoft.com/office/officeart/2005/8/layout/cycle2"/>
    <dgm:cxn modelId="{BC97F6F2-A156-41E9-88AE-EE717F7DAECE}" type="presOf" srcId="{6DC3C550-EE0A-40A4-AB0C-05D6B181AE07}" destId="{FAB794CE-10D8-42DF-8F58-F9ECF2CF5BD1}" srcOrd="0" destOrd="0" presId="urn:microsoft.com/office/officeart/2005/8/layout/cycle2"/>
    <dgm:cxn modelId="{523EBDF4-7FEA-4BA9-85B5-4A4FFFD6EA86}" type="presOf" srcId="{0824E9E6-928F-494C-94B5-B413AF0A4DE5}" destId="{3F743388-86CB-40D9-9513-40D14EB0EC68}" srcOrd="1" destOrd="0" presId="urn:microsoft.com/office/officeart/2005/8/layout/cycle2"/>
    <dgm:cxn modelId="{E70928FF-BCB0-4DC7-B114-04C59EC0EF62}" type="presOf" srcId="{C25B5FB0-46E2-4484-B432-BDCFC9E2E91C}" destId="{84DD382E-7423-474B-B815-3BCB5D648856}" srcOrd="0" destOrd="0" presId="urn:microsoft.com/office/officeart/2005/8/layout/cycle2"/>
    <dgm:cxn modelId="{9A036CFF-3FED-4FAF-9500-6BA393278922}" type="presOf" srcId="{224340BC-1C0C-4608-99CF-90978771D8CD}" destId="{32E01CDC-D6F5-442B-9073-66D4AEBCE984}" srcOrd="1" destOrd="0" presId="urn:microsoft.com/office/officeart/2005/8/layout/cycle2"/>
    <dgm:cxn modelId="{C1564A56-2C31-4913-8848-BB0121E1DDEB}" type="presParOf" srcId="{D07A0514-0A4A-4922-A7FF-89D75C33FD20}" destId="{11DDD693-31F0-4AD4-96BC-D4BFBB85FE5D}" srcOrd="0" destOrd="0" presId="urn:microsoft.com/office/officeart/2005/8/layout/cycle2"/>
    <dgm:cxn modelId="{A24DD50E-7CB9-4AAF-B4A6-E5D260F8F0E0}" type="presParOf" srcId="{D07A0514-0A4A-4922-A7FF-89D75C33FD20}" destId="{841BBDA3-4054-48EF-BAD0-CC36AD229C65}" srcOrd="1" destOrd="0" presId="urn:microsoft.com/office/officeart/2005/8/layout/cycle2"/>
    <dgm:cxn modelId="{B3A243E3-F726-4531-872C-1582ECCEABA9}" type="presParOf" srcId="{841BBDA3-4054-48EF-BAD0-CC36AD229C65}" destId="{2A6DD0F1-E4D1-4CDB-8044-773117B3C25F}" srcOrd="0" destOrd="0" presId="urn:microsoft.com/office/officeart/2005/8/layout/cycle2"/>
    <dgm:cxn modelId="{061C46F0-B32D-49B4-86BB-C55931F48461}" type="presParOf" srcId="{D07A0514-0A4A-4922-A7FF-89D75C33FD20}" destId="{7D301398-2BB6-4C9A-B0A9-E12A1BFC8D1E}" srcOrd="2" destOrd="0" presId="urn:microsoft.com/office/officeart/2005/8/layout/cycle2"/>
    <dgm:cxn modelId="{E7B4FCF1-2D90-48F5-B1F5-17F9E265A381}" type="presParOf" srcId="{D07A0514-0A4A-4922-A7FF-89D75C33FD20}" destId="{739C5E6E-FB00-4AD9-81BD-A2A8F1ACAC88}" srcOrd="3" destOrd="0" presId="urn:microsoft.com/office/officeart/2005/8/layout/cycle2"/>
    <dgm:cxn modelId="{03E1E4EB-966C-4CC2-B03E-DE3D4C899D6F}" type="presParOf" srcId="{739C5E6E-FB00-4AD9-81BD-A2A8F1ACAC88}" destId="{78835EFA-9E10-4DC2-B63F-2AD9436108FD}" srcOrd="0" destOrd="0" presId="urn:microsoft.com/office/officeart/2005/8/layout/cycle2"/>
    <dgm:cxn modelId="{53FDADB9-0EA3-406C-9EF5-E2B331B0FF89}" type="presParOf" srcId="{D07A0514-0A4A-4922-A7FF-89D75C33FD20}" destId="{FAB794CE-10D8-42DF-8F58-F9ECF2CF5BD1}" srcOrd="4" destOrd="0" presId="urn:microsoft.com/office/officeart/2005/8/layout/cycle2"/>
    <dgm:cxn modelId="{D4EA0A1D-5322-4042-8F9D-96C0C57A726D}" type="presParOf" srcId="{D07A0514-0A4A-4922-A7FF-89D75C33FD20}" destId="{34BD9643-9923-41F7-BB1B-90B8C7475F2B}" srcOrd="5" destOrd="0" presId="urn:microsoft.com/office/officeart/2005/8/layout/cycle2"/>
    <dgm:cxn modelId="{30B9E427-AFA6-4DA6-9671-AC786104505B}" type="presParOf" srcId="{34BD9643-9923-41F7-BB1B-90B8C7475F2B}" destId="{A2DB6316-715A-4C31-9E57-5957DCF1C728}" srcOrd="0" destOrd="0" presId="urn:microsoft.com/office/officeart/2005/8/layout/cycle2"/>
    <dgm:cxn modelId="{BAA26A0B-08F5-47E4-B317-7F6FF5E72BDE}" type="presParOf" srcId="{D07A0514-0A4A-4922-A7FF-89D75C33FD20}" destId="{14B1AAC3-89C3-4B7F-A9FA-66EA8D091144}" srcOrd="6" destOrd="0" presId="urn:microsoft.com/office/officeart/2005/8/layout/cycle2"/>
    <dgm:cxn modelId="{22679309-7E91-4F7D-9947-97E9113B490B}" type="presParOf" srcId="{D07A0514-0A4A-4922-A7FF-89D75C33FD20}" destId="{84DD382E-7423-474B-B815-3BCB5D648856}" srcOrd="7" destOrd="0" presId="urn:microsoft.com/office/officeart/2005/8/layout/cycle2"/>
    <dgm:cxn modelId="{096CED3F-FA2A-43FD-B26C-A10910DF5E7A}" type="presParOf" srcId="{84DD382E-7423-474B-B815-3BCB5D648856}" destId="{C7662940-09A8-44E2-81DA-BA966556950D}" srcOrd="0" destOrd="0" presId="urn:microsoft.com/office/officeart/2005/8/layout/cycle2"/>
    <dgm:cxn modelId="{AD580FC4-BD3A-4E67-8A69-76FDF5DBE0B9}" type="presParOf" srcId="{D07A0514-0A4A-4922-A7FF-89D75C33FD20}" destId="{AEA95A71-9279-4925-9DB8-69F2A11F9790}" srcOrd="8" destOrd="0" presId="urn:microsoft.com/office/officeart/2005/8/layout/cycle2"/>
    <dgm:cxn modelId="{1178B153-1462-44D3-8BB6-AEB208C1F80C}" type="presParOf" srcId="{D07A0514-0A4A-4922-A7FF-89D75C33FD20}" destId="{DD2E1AD0-CD22-4636-BEE4-86620EE5D7A5}" srcOrd="9" destOrd="0" presId="urn:microsoft.com/office/officeart/2005/8/layout/cycle2"/>
    <dgm:cxn modelId="{B9CC05D5-78FC-45A9-8A63-FBD5E883B2DB}" type="presParOf" srcId="{DD2E1AD0-CD22-4636-BEE4-86620EE5D7A5}" destId="{3F743388-86CB-40D9-9513-40D14EB0EC68}" srcOrd="0" destOrd="0" presId="urn:microsoft.com/office/officeart/2005/8/layout/cycle2"/>
    <dgm:cxn modelId="{0C699F73-544F-43D8-8BD9-AB6E7664E083}" type="presParOf" srcId="{D07A0514-0A4A-4922-A7FF-89D75C33FD20}" destId="{7E7779AE-7191-4A7B-A443-2652610C1CF4}" srcOrd="10" destOrd="0" presId="urn:microsoft.com/office/officeart/2005/8/layout/cycle2"/>
    <dgm:cxn modelId="{0F7C09A0-1AC0-422C-996E-DFC1D6956F76}" type="presParOf" srcId="{D07A0514-0A4A-4922-A7FF-89D75C33FD20}" destId="{D318FC72-57B4-4768-8242-36133D0D467C}" srcOrd="11" destOrd="0" presId="urn:microsoft.com/office/officeart/2005/8/layout/cycle2"/>
    <dgm:cxn modelId="{B20FCECE-4758-453D-8BAC-0C7F0AF843AB}" type="presParOf" srcId="{D318FC72-57B4-4768-8242-36133D0D467C}" destId="{9CA44463-75D9-4846-B7C5-21173ECCAB2B}" srcOrd="0" destOrd="0" presId="urn:microsoft.com/office/officeart/2005/8/layout/cycle2"/>
    <dgm:cxn modelId="{33546E83-3EE7-4917-8F04-CD8A2681A77A}" type="presParOf" srcId="{D07A0514-0A4A-4922-A7FF-89D75C33FD20}" destId="{C5DF595C-B8B0-40B2-9399-72A457094D9C}" srcOrd="12" destOrd="0" presId="urn:microsoft.com/office/officeart/2005/8/layout/cycle2"/>
    <dgm:cxn modelId="{7FABCBFD-F68D-4373-A97F-8A59B6B65B6D}" type="presParOf" srcId="{D07A0514-0A4A-4922-A7FF-89D75C33FD20}" destId="{E77FF941-72D9-4B59-B4AE-D59258BEFE2F}" srcOrd="13" destOrd="0" presId="urn:microsoft.com/office/officeart/2005/8/layout/cycle2"/>
    <dgm:cxn modelId="{24D3BC88-9E35-4BB9-9659-77B7E9FF02A2}" type="presParOf" srcId="{E77FF941-72D9-4B59-B4AE-D59258BEFE2F}" destId="{C1F0ADF6-5217-4822-96DE-B4AB3F808D02}" srcOrd="0" destOrd="0" presId="urn:microsoft.com/office/officeart/2005/8/layout/cycle2"/>
    <dgm:cxn modelId="{BA1C8B1E-A681-4656-9845-1349738EB99B}" type="presParOf" srcId="{D07A0514-0A4A-4922-A7FF-89D75C33FD20}" destId="{EAF21F35-3DE4-4B80-8BEE-4230D7043CE0}" srcOrd="14" destOrd="0" presId="urn:microsoft.com/office/officeart/2005/8/layout/cycle2"/>
    <dgm:cxn modelId="{4F11535E-D179-4C1E-9CC5-AD88505D9437}" type="presParOf" srcId="{D07A0514-0A4A-4922-A7FF-89D75C33FD20}" destId="{52CB648E-C362-4D42-8D5F-24278F009F82}" srcOrd="15" destOrd="0" presId="urn:microsoft.com/office/officeart/2005/8/layout/cycle2"/>
    <dgm:cxn modelId="{C8602947-EE65-4D6E-A791-D1D65A6358BA}" type="presParOf" srcId="{52CB648E-C362-4D42-8D5F-24278F009F82}" destId="{32E01CDC-D6F5-442B-9073-66D4AEBCE984}" srcOrd="0" destOrd="0" presId="urn:microsoft.com/office/officeart/2005/8/layout/cycle2"/>
  </dgm:cxnLst>
  <dgm:bg>
    <a:effectLst>
      <a:outerShdw blurRad="50800" dist="38100" dir="13500000" algn="br" rotWithShape="0">
        <a:prstClr val="black">
          <a:alpha val="40000"/>
        </a:prstClr>
      </a:outerShdw>
    </a:effectLst>
  </dgm:bg>
  <dgm:whole>
    <a:effectLst/>
  </dgm:whole>
  <dgm:extLst>
    <a:ext uri="http://schemas.microsoft.com/office/drawing/2008/diagram">
      <dsp:dataModelExt xmlns:dsp="http://schemas.microsoft.com/office/drawing/2008/diagram" relId="rId13"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0FEF1A0-6988-4DF4-B6A9-70419B855DCE}" type="doc">
      <dgm:prSet loTypeId="urn:microsoft.com/office/officeart/2005/8/layout/hList6" loCatId="list" qsTypeId="urn:microsoft.com/office/officeart/2005/8/quickstyle/3d1" qsCatId="3D" csTypeId="urn:microsoft.com/office/officeart/2005/8/colors/accent2_2" csCatId="accent2"/>
      <dgm:spPr/>
      <dgm:t>
        <a:bodyPr/>
        <a:lstStyle/>
        <a:p>
          <a:endParaRPr lang="en-IN"/>
        </a:p>
      </dgm:t>
    </dgm:pt>
    <dgm:pt modelId="{B4F6CF17-8F6B-47D5-A6D3-7BFF774F5958}">
      <dgm:prSet/>
      <dgm:spPr/>
      <dgm:t>
        <a:bodyPr/>
        <a:lstStyle/>
        <a:p>
          <a:r>
            <a:rPr lang="en-US" dirty="0"/>
            <a:t>We have fit  9 copulas to the data using copula library package in R programming language.</a:t>
          </a:r>
          <a:endParaRPr lang="en-IN" dirty="0"/>
        </a:p>
      </dgm:t>
    </dgm:pt>
    <dgm:pt modelId="{CFC04AF2-8D32-465A-BA26-172DF06F8EAC}" type="parTrans" cxnId="{6D05BEEF-1F72-4B10-AF84-448C1294654F}">
      <dgm:prSet/>
      <dgm:spPr/>
      <dgm:t>
        <a:bodyPr/>
        <a:lstStyle/>
        <a:p>
          <a:endParaRPr lang="en-IN"/>
        </a:p>
      </dgm:t>
    </dgm:pt>
    <dgm:pt modelId="{97D1F87D-AD90-4FA2-8E2C-039C2E02693A}" type="sibTrans" cxnId="{6D05BEEF-1F72-4B10-AF84-448C1294654F}">
      <dgm:prSet/>
      <dgm:spPr/>
      <dgm:t>
        <a:bodyPr/>
        <a:lstStyle/>
        <a:p>
          <a:endParaRPr lang="en-IN"/>
        </a:p>
      </dgm:t>
    </dgm:pt>
    <dgm:pt modelId="{26E79142-43DC-4EC5-854F-E23D6BCEFB2A}" type="pres">
      <dgm:prSet presAssocID="{00FEF1A0-6988-4DF4-B6A9-70419B855DCE}" presName="Name0" presStyleCnt="0">
        <dgm:presLayoutVars>
          <dgm:dir/>
          <dgm:resizeHandles val="exact"/>
        </dgm:presLayoutVars>
      </dgm:prSet>
      <dgm:spPr/>
    </dgm:pt>
    <dgm:pt modelId="{A65E455D-B73C-4B03-BA76-647FAD59A268}" type="pres">
      <dgm:prSet presAssocID="{B4F6CF17-8F6B-47D5-A6D3-7BFF774F5958}" presName="node" presStyleLbl="node1" presStyleIdx="0" presStyleCnt="1" custLinFactNeighborX="0" custLinFactNeighborY="0">
        <dgm:presLayoutVars>
          <dgm:bulletEnabled val="1"/>
        </dgm:presLayoutVars>
      </dgm:prSet>
      <dgm:spPr/>
    </dgm:pt>
  </dgm:ptLst>
  <dgm:cxnLst>
    <dgm:cxn modelId="{5959E34E-9FB1-410A-9ABF-C72E6B855D4F}" type="presOf" srcId="{00FEF1A0-6988-4DF4-B6A9-70419B855DCE}" destId="{26E79142-43DC-4EC5-854F-E23D6BCEFB2A}" srcOrd="0" destOrd="0" presId="urn:microsoft.com/office/officeart/2005/8/layout/hList6"/>
    <dgm:cxn modelId="{6D05BEEF-1F72-4B10-AF84-448C1294654F}" srcId="{00FEF1A0-6988-4DF4-B6A9-70419B855DCE}" destId="{B4F6CF17-8F6B-47D5-A6D3-7BFF774F5958}" srcOrd="0" destOrd="0" parTransId="{CFC04AF2-8D32-465A-BA26-172DF06F8EAC}" sibTransId="{97D1F87D-AD90-4FA2-8E2C-039C2E02693A}"/>
    <dgm:cxn modelId="{B0F2B0FC-B171-40CC-A723-841044B2B339}" type="presOf" srcId="{B4F6CF17-8F6B-47D5-A6D3-7BFF774F5958}" destId="{A65E455D-B73C-4B03-BA76-647FAD59A268}" srcOrd="0" destOrd="0" presId="urn:microsoft.com/office/officeart/2005/8/layout/hList6"/>
    <dgm:cxn modelId="{76614BD7-A396-4EA9-8EC8-0763BBB0B73D}" type="presParOf" srcId="{26E79142-43DC-4EC5-854F-E23D6BCEFB2A}" destId="{A65E455D-B73C-4B03-BA76-647FAD59A268}" srcOrd="0" destOrd="0" presId="urn:microsoft.com/office/officeart/2005/8/layout/hList6"/>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5B36A8E-6E1A-46F8-9EFF-652F30A10CBD}" type="doc">
      <dgm:prSet loTypeId="urn:microsoft.com/office/officeart/2005/8/layout/cycle2" loCatId="cycle" qsTypeId="urn:microsoft.com/office/officeart/2005/8/quickstyle/3d1" qsCatId="3D" csTypeId="urn:microsoft.com/office/officeart/2005/8/colors/colorful1" csCatId="colorful" phldr="1"/>
      <dgm:spPr/>
      <dgm:t>
        <a:bodyPr/>
        <a:lstStyle/>
        <a:p>
          <a:endParaRPr lang="en-IN"/>
        </a:p>
      </dgm:t>
    </dgm:pt>
    <dgm:pt modelId="{16B69F3F-6C7E-4CC6-9332-41E5CC3543BD}">
      <dgm:prSet/>
      <dgm:spPr/>
      <dgm:t>
        <a:bodyPr/>
        <a:lstStyle/>
        <a:p>
          <a:r>
            <a:rPr lang="en-IN" dirty="0"/>
            <a:t>After applying this steps to India-</a:t>
          </a:r>
          <a:r>
            <a:rPr lang="en-IN" dirty="0" err="1"/>
            <a:t>Pre_Covid</a:t>
          </a:r>
          <a:r>
            <a:rPr lang="en-IN" dirty="0"/>
            <a:t>, I will apply to India-Post Covid, India-</a:t>
          </a:r>
          <a:r>
            <a:rPr lang="en-IN" dirty="0" err="1"/>
            <a:t>During_Covid</a:t>
          </a:r>
          <a:r>
            <a:rPr lang="en-IN" dirty="0"/>
            <a:t>.</a:t>
          </a:r>
        </a:p>
      </dgm:t>
    </dgm:pt>
    <dgm:pt modelId="{819FCCD3-E4C8-4CA7-9A36-80FF8E2EC052}" type="parTrans" cxnId="{412B337B-F6A8-43BE-86DA-A7A4FF310634}">
      <dgm:prSet/>
      <dgm:spPr/>
      <dgm:t>
        <a:bodyPr/>
        <a:lstStyle/>
        <a:p>
          <a:endParaRPr lang="en-IN"/>
        </a:p>
      </dgm:t>
    </dgm:pt>
    <dgm:pt modelId="{6FC02686-246D-47DD-BA58-04A9F271CEF6}" type="sibTrans" cxnId="{412B337B-F6A8-43BE-86DA-A7A4FF310634}">
      <dgm:prSet/>
      <dgm:spPr/>
      <dgm:t>
        <a:bodyPr/>
        <a:lstStyle/>
        <a:p>
          <a:endParaRPr lang="en-IN"/>
        </a:p>
      </dgm:t>
    </dgm:pt>
    <dgm:pt modelId="{EE4B16DC-019B-4B13-9D30-C16CF63184DF}">
      <dgm:prSet/>
      <dgm:spPr/>
      <dgm:t>
        <a:bodyPr/>
        <a:lstStyle/>
        <a:p>
          <a:r>
            <a:rPr lang="en-IN" dirty="0"/>
            <a:t>After India, I will apply to USA, France, Saudi Arabia for 2 different oil prices- Brent and OPEC</a:t>
          </a:r>
        </a:p>
      </dgm:t>
    </dgm:pt>
    <dgm:pt modelId="{BF10B4B9-A248-434E-AD61-AC68A013589A}" type="sibTrans" cxnId="{EE9A9F90-7768-4AE0-A2F1-CB7A31AD6C99}">
      <dgm:prSet/>
      <dgm:spPr/>
      <dgm:t>
        <a:bodyPr/>
        <a:lstStyle/>
        <a:p>
          <a:endParaRPr lang="en-IN"/>
        </a:p>
      </dgm:t>
    </dgm:pt>
    <dgm:pt modelId="{76A02527-39D5-47BE-84DE-E5E0CACA48C8}" type="parTrans" cxnId="{EE9A9F90-7768-4AE0-A2F1-CB7A31AD6C99}">
      <dgm:prSet/>
      <dgm:spPr/>
      <dgm:t>
        <a:bodyPr/>
        <a:lstStyle/>
        <a:p>
          <a:endParaRPr lang="en-IN"/>
        </a:p>
      </dgm:t>
    </dgm:pt>
    <dgm:pt modelId="{71C6C4AF-64EE-4431-9A22-7FA1E5F6A5D5}" type="pres">
      <dgm:prSet presAssocID="{B5B36A8E-6E1A-46F8-9EFF-652F30A10CBD}" presName="cycle" presStyleCnt="0">
        <dgm:presLayoutVars>
          <dgm:dir/>
          <dgm:resizeHandles val="exact"/>
        </dgm:presLayoutVars>
      </dgm:prSet>
      <dgm:spPr/>
    </dgm:pt>
    <dgm:pt modelId="{90AB2926-B70B-4DA9-AF83-BFD3E2D48DCA}" type="pres">
      <dgm:prSet presAssocID="{16B69F3F-6C7E-4CC6-9332-41E5CC3543BD}" presName="node" presStyleLbl="node1" presStyleIdx="0" presStyleCnt="2">
        <dgm:presLayoutVars>
          <dgm:bulletEnabled val="1"/>
        </dgm:presLayoutVars>
      </dgm:prSet>
      <dgm:spPr/>
    </dgm:pt>
    <dgm:pt modelId="{94D87D5B-E6A0-4A70-8CD1-182B31C25DB8}" type="pres">
      <dgm:prSet presAssocID="{6FC02686-246D-47DD-BA58-04A9F271CEF6}" presName="sibTrans" presStyleLbl="sibTrans2D1" presStyleIdx="0" presStyleCnt="2"/>
      <dgm:spPr/>
    </dgm:pt>
    <dgm:pt modelId="{3FD6E5CE-4568-4CED-87B2-B6907D486EE3}" type="pres">
      <dgm:prSet presAssocID="{6FC02686-246D-47DD-BA58-04A9F271CEF6}" presName="connectorText" presStyleLbl="sibTrans2D1" presStyleIdx="0" presStyleCnt="2"/>
      <dgm:spPr/>
    </dgm:pt>
    <dgm:pt modelId="{FEDA002C-740B-49FE-99A5-ECF391650B65}" type="pres">
      <dgm:prSet presAssocID="{EE4B16DC-019B-4B13-9D30-C16CF63184DF}" presName="node" presStyleLbl="node1" presStyleIdx="1" presStyleCnt="2">
        <dgm:presLayoutVars>
          <dgm:bulletEnabled val="1"/>
        </dgm:presLayoutVars>
      </dgm:prSet>
      <dgm:spPr/>
    </dgm:pt>
    <dgm:pt modelId="{B68DFB1F-DCC2-411A-B1B0-CBA14B0FB706}" type="pres">
      <dgm:prSet presAssocID="{BF10B4B9-A248-434E-AD61-AC68A013589A}" presName="sibTrans" presStyleLbl="sibTrans2D1" presStyleIdx="1" presStyleCnt="2"/>
      <dgm:spPr/>
    </dgm:pt>
    <dgm:pt modelId="{503FC312-54EB-4061-AB7D-B3BB3A20E205}" type="pres">
      <dgm:prSet presAssocID="{BF10B4B9-A248-434E-AD61-AC68A013589A}" presName="connectorText" presStyleLbl="sibTrans2D1" presStyleIdx="1" presStyleCnt="2"/>
      <dgm:spPr/>
    </dgm:pt>
  </dgm:ptLst>
  <dgm:cxnLst>
    <dgm:cxn modelId="{3BF4BB18-C766-48E0-BC5A-6E458DE770BC}" type="presOf" srcId="{BF10B4B9-A248-434E-AD61-AC68A013589A}" destId="{503FC312-54EB-4061-AB7D-B3BB3A20E205}" srcOrd="1" destOrd="0" presId="urn:microsoft.com/office/officeart/2005/8/layout/cycle2"/>
    <dgm:cxn modelId="{16023644-A479-41F6-A358-76453D0C1F88}" type="presOf" srcId="{6FC02686-246D-47DD-BA58-04A9F271CEF6}" destId="{94D87D5B-E6A0-4A70-8CD1-182B31C25DB8}" srcOrd="0" destOrd="0" presId="urn:microsoft.com/office/officeart/2005/8/layout/cycle2"/>
    <dgm:cxn modelId="{412B337B-F6A8-43BE-86DA-A7A4FF310634}" srcId="{B5B36A8E-6E1A-46F8-9EFF-652F30A10CBD}" destId="{16B69F3F-6C7E-4CC6-9332-41E5CC3543BD}" srcOrd="0" destOrd="0" parTransId="{819FCCD3-E4C8-4CA7-9A36-80FF8E2EC052}" sibTransId="{6FC02686-246D-47DD-BA58-04A9F271CEF6}"/>
    <dgm:cxn modelId="{A438AD89-2A84-4F21-A9F1-808A3E7C13F6}" type="presOf" srcId="{16B69F3F-6C7E-4CC6-9332-41E5CC3543BD}" destId="{90AB2926-B70B-4DA9-AF83-BFD3E2D48DCA}" srcOrd="0" destOrd="0" presId="urn:microsoft.com/office/officeart/2005/8/layout/cycle2"/>
    <dgm:cxn modelId="{EE9A9F90-7768-4AE0-A2F1-CB7A31AD6C99}" srcId="{B5B36A8E-6E1A-46F8-9EFF-652F30A10CBD}" destId="{EE4B16DC-019B-4B13-9D30-C16CF63184DF}" srcOrd="1" destOrd="0" parTransId="{76A02527-39D5-47BE-84DE-E5E0CACA48C8}" sibTransId="{BF10B4B9-A248-434E-AD61-AC68A013589A}"/>
    <dgm:cxn modelId="{6F5676A6-E335-4B3D-B9E2-F985DBB15508}" type="presOf" srcId="{B5B36A8E-6E1A-46F8-9EFF-652F30A10CBD}" destId="{71C6C4AF-64EE-4431-9A22-7FA1E5F6A5D5}" srcOrd="0" destOrd="0" presId="urn:microsoft.com/office/officeart/2005/8/layout/cycle2"/>
    <dgm:cxn modelId="{76E7AAA9-8A79-4AE8-A183-928B21507439}" type="presOf" srcId="{BF10B4B9-A248-434E-AD61-AC68A013589A}" destId="{B68DFB1F-DCC2-411A-B1B0-CBA14B0FB706}" srcOrd="0" destOrd="0" presId="urn:microsoft.com/office/officeart/2005/8/layout/cycle2"/>
    <dgm:cxn modelId="{F3BDF2B1-A96D-48A4-AFF6-42328FEEE29A}" type="presOf" srcId="{EE4B16DC-019B-4B13-9D30-C16CF63184DF}" destId="{FEDA002C-740B-49FE-99A5-ECF391650B65}" srcOrd="0" destOrd="0" presId="urn:microsoft.com/office/officeart/2005/8/layout/cycle2"/>
    <dgm:cxn modelId="{B09186FC-D3A9-447A-8091-0D901AE1DF5C}" type="presOf" srcId="{6FC02686-246D-47DD-BA58-04A9F271CEF6}" destId="{3FD6E5CE-4568-4CED-87B2-B6907D486EE3}" srcOrd="1" destOrd="0" presId="urn:microsoft.com/office/officeart/2005/8/layout/cycle2"/>
    <dgm:cxn modelId="{589252A7-145A-4D6B-93A3-022A7F69999B}" type="presParOf" srcId="{71C6C4AF-64EE-4431-9A22-7FA1E5F6A5D5}" destId="{90AB2926-B70B-4DA9-AF83-BFD3E2D48DCA}" srcOrd="0" destOrd="0" presId="urn:microsoft.com/office/officeart/2005/8/layout/cycle2"/>
    <dgm:cxn modelId="{3B2158E4-C872-44BD-92AE-4D374E6CA160}" type="presParOf" srcId="{71C6C4AF-64EE-4431-9A22-7FA1E5F6A5D5}" destId="{94D87D5B-E6A0-4A70-8CD1-182B31C25DB8}" srcOrd="1" destOrd="0" presId="urn:microsoft.com/office/officeart/2005/8/layout/cycle2"/>
    <dgm:cxn modelId="{FEA7549C-8806-4D2E-908D-DD92A690FE85}" type="presParOf" srcId="{94D87D5B-E6A0-4A70-8CD1-182B31C25DB8}" destId="{3FD6E5CE-4568-4CED-87B2-B6907D486EE3}" srcOrd="0" destOrd="0" presId="urn:microsoft.com/office/officeart/2005/8/layout/cycle2"/>
    <dgm:cxn modelId="{62CA119C-9D2F-4A34-8584-79D214E30465}" type="presParOf" srcId="{71C6C4AF-64EE-4431-9A22-7FA1E5F6A5D5}" destId="{FEDA002C-740B-49FE-99A5-ECF391650B65}" srcOrd="2" destOrd="0" presId="urn:microsoft.com/office/officeart/2005/8/layout/cycle2"/>
    <dgm:cxn modelId="{4C935024-9A8F-455C-86EB-175D4F491A91}" type="presParOf" srcId="{71C6C4AF-64EE-4431-9A22-7FA1E5F6A5D5}" destId="{B68DFB1F-DCC2-411A-B1B0-CBA14B0FB706}" srcOrd="3" destOrd="0" presId="urn:microsoft.com/office/officeart/2005/8/layout/cycle2"/>
    <dgm:cxn modelId="{89DFF79E-6B84-4E42-9E38-F6BEA2C958FE}" type="presParOf" srcId="{B68DFB1F-DCC2-411A-B1B0-CBA14B0FB706}" destId="{503FC312-54EB-4061-AB7D-B3BB3A20E205}" srcOrd="0" destOrd="0" presId="urn:microsoft.com/office/officeart/2005/8/layout/cycle2"/>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59A302E-C037-4A10-B42A-2C5836315153}" type="doc">
      <dgm:prSet loTypeId="urn:microsoft.com/office/officeart/2005/8/layout/cycle2" loCatId="cycle" qsTypeId="urn:microsoft.com/office/officeart/2005/8/quickstyle/3d1" qsCatId="3D" csTypeId="urn:microsoft.com/office/officeart/2005/8/colors/accent0_3" csCatId="mainScheme"/>
      <dgm:spPr/>
      <dgm:t>
        <a:bodyPr/>
        <a:lstStyle/>
        <a:p>
          <a:endParaRPr lang="en-IN"/>
        </a:p>
      </dgm:t>
    </dgm:pt>
    <dgm:pt modelId="{DC2357D3-5894-4F9D-AB59-C7CC0F4C2631}">
      <dgm:prSet/>
      <dgm:spPr/>
      <dgm:t>
        <a:bodyPr/>
        <a:lstStyle/>
        <a:p>
          <a:r>
            <a:rPr lang="en-US" b="0" i="0" dirty="0"/>
            <a:t>Student’s t</a:t>
          </a:r>
          <a:endParaRPr lang="en-IN" dirty="0"/>
        </a:p>
      </dgm:t>
    </dgm:pt>
    <dgm:pt modelId="{859F501D-B48F-4DC4-88FB-DFC839F6EA78}" type="parTrans" cxnId="{EE78A7CA-A85E-4694-9AD1-F6FDA1EE2408}">
      <dgm:prSet/>
      <dgm:spPr/>
      <dgm:t>
        <a:bodyPr/>
        <a:lstStyle/>
        <a:p>
          <a:endParaRPr lang="en-IN"/>
        </a:p>
      </dgm:t>
    </dgm:pt>
    <dgm:pt modelId="{C6C91F41-551B-4EB0-9570-3914F2758C21}" type="sibTrans" cxnId="{EE78A7CA-A85E-4694-9AD1-F6FDA1EE2408}">
      <dgm:prSet/>
      <dgm:spPr/>
      <dgm:t>
        <a:bodyPr/>
        <a:lstStyle/>
        <a:p>
          <a:endParaRPr lang="en-IN"/>
        </a:p>
      </dgm:t>
    </dgm:pt>
    <dgm:pt modelId="{08DF3404-5DE2-43B7-B62A-CD3480550A62}">
      <dgm:prSet/>
      <dgm:spPr/>
      <dgm:t>
        <a:bodyPr/>
        <a:lstStyle/>
        <a:p>
          <a:r>
            <a:rPr lang="en-US" b="0" i="0"/>
            <a:t>Clayton</a:t>
          </a:r>
          <a:endParaRPr lang="en-IN"/>
        </a:p>
      </dgm:t>
    </dgm:pt>
    <dgm:pt modelId="{7786628A-23E2-4C84-ADEE-DCF7B8632770}" type="parTrans" cxnId="{863BA27D-1FE2-4B8C-9324-C9B5D1CA329B}">
      <dgm:prSet/>
      <dgm:spPr/>
      <dgm:t>
        <a:bodyPr/>
        <a:lstStyle/>
        <a:p>
          <a:endParaRPr lang="en-IN"/>
        </a:p>
      </dgm:t>
    </dgm:pt>
    <dgm:pt modelId="{3B6640FE-3DCE-4750-A6A0-5C983C600AE8}" type="sibTrans" cxnId="{863BA27D-1FE2-4B8C-9324-C9B5D1CA329B}">
      <dgm:prSet/>
      <dgm:spPr/>
      <dgm:t>
        <a:bodyPr/>
        <a:lstStyle/>
        <a:p>
          <a:endParaRPr lang="en-IN"/>
        </a:p>
      </dgm:t>
    </dgm:pt>
    <dgm:pt modelId="{6DC3C550-EE0A-40A4-AB0C-05D6B181AE07}">
      <dgm:prSet/>
      <dgm:spPr/>
      <dgm:t>
        <a:bodyPr/>
        <a:lstStyle/>
        <a:p>
          <a:r>
            <a:rPr lang="en-US" b="0" i="0"/>
            <a:t>Rotated Clayton</a:t>
          </a:r>
          <a:endParaRPr lang="en-IN"/>
        </a:p>
      </dgm:t>
    </dgm:pt>
    <dgm:pt modelId="{AB6434CF-601F-4A9E-A0F8-5F591D39D6D1}" type="parTrans" cxnId="{7C1BFA29-767E-4EE8-BC62-0A3EB2A7F5B8}">
      <dgm:prSet/>
      <dgm:spPr/>
      <dgm:t>
        <a:bodyPr/>
        <a:lstStyle/>
        <a:p>
          <a:endParaRPr lang="en-IN"/>
        </a:p>
      </dgm:t>
    </dgm:pt>
    <dgm:pt modelId="{566BDBB4-8B8D-4CCD-840A-67445677DA5D}" type="sibTrans" cxnId="{7C1BFA29-767E-4EE8-BC62-0A3EB2A7F5B8}">
      <dgm:prSet/>
      <dgm:spPr/>
      <dgm:t>
        <a:bodyPr/>
        <a:lstStyle/>
        <a:p>
          <a:endParaRPr lang="en-IN"/>
        </a:p>
      </dgm:t>
    </dgm:pt>
    <dgm:pt modelId="{671A82DC-9752-45C0-A06C-2514E381C8A0}">
      <dgm:prSet/>
      <dgm:spPr/>
      <dgm:t>
        <a:bodyPr/>
        <a:lstStyle/>
        <a:p>
          <a:r>
            <a:rPr lang="en-US" b="0" i="0"/>
            <a:t>Frank</a:t>
          </a:r>
          <a:endParaRPr lang="en-IN"/>
        </a:p>
      </dgm:t>
    </dgm:pt>
    <dgm:pt modelId="{F2DC8B46-5D7F-47F6-A0AB-46DEA9C3CB30}" type="parTrans" cxnId="{FD3DBEE1-452E-4494-934B-A93B7B8C06FC}">
      <dgm:prSet/>
      <dgm:spPr/>
      <dgm:t>
        <a:bodyPr/>
        <a:lstStyle/>
        <a:p>
          <a:endParaRPr lang="en-IN"/>
        </a:p>
      </dgm:t>
    </dgm:pt>
    <dgm:pt modelId="{C25B5FB0-46E2-4484-B432-BDCFC9E2E91C}" type="sibTrans" cxnId="{FD3DBEE1-452E-4494-934B-A93B7B8C06FC}">
      <dgm:prSet/>
      <dgm:spPr/>
      <dgm:t>
        <a:bodyPr/>
        <a:lstStyle/>
        <a:p>
          <a:endParaRPr lang="en-IN"/>
        </a:p>
      </dgm:t>
    </dgm:pt>
    <dgm:pt modelId="{93DF4D16-08B2-44F8-8027-F1DE8D7C6147}">
      <dgm:prSet/>
      <dgm:spPr/>
      <dgm:t>
        <a:bodyPr/>
        <a:lstStyle/>
        <a:p>
          <a:r>
            <a:rPr lang="en-US" b="0" i="0"/>
            <a:t>Plackett</a:t>
          </a:r>
          <a:endParaRPr lang="en-IN"/>
        </a:p>
      </dgm:t>
    </dgm:pt>
    <dgm:pt modelId="{2936CB30-A82F-4397-8660-54903498F075}" type="parTrans" cxnId="{2573A285-538F-48DB-A481-2386D2101FBD}">
      <dgm:prSet/>
      <dgm:spPr/>
      <dgm:t>
        <a:bodyPr/>
        <a:lstStyle/>
        <a:p>
          <a:endParaRPr lang="en-IN"/>
        </a:p>
      </dgm:t>
    </dgm:pt>
    <dgm:pt modelId="{0824E9E6-928F-494C-94B5-B413AF0A4DE5}" type="sibTrans" cxnId="{2573A285-538F-48DB-A481-2386D2101FBD}">
      <dgm:prSet/>
      <dgm:spPr/>
      <dgm:t>
        <a:bodyPr/>
        <a:lstStyle/>
        <a:p>
          <a:endParaRPr lang="en-IN"/>
        </a:p>
      </dgm:t>
    </dgm:pt>
    <dgm:pt modelId="{1B3EDF4B-0ADA-4650-A77B-7ABC595DE64D}">
      <dgm:prSet/>
      <dgm:spPr/>
      <dgm:t>
        <a:bodyPr/>
        <a:lstStyle/>
        <a:p>
          <a:r>
            <a:rPr lang="en-US" b="0" i="0"/>
            <a:t>Gumbel,</a:t>
          </a:r>
          <a:endParaRPr lang="en-IN"/>
        </a:p>
      </dgm:t>
    </dgm:pt>
    <dgm:pt modelId="{D9E6D2EC-E32B-4D5C-A936-C004B251FC25}" type="parTrans" cxnId="{AB765A04-517D-4EE7-BD08-4CAD7A46995C}">
      <dgm:prSet/>
      <dgm:spPr/>
      <dgm:t>
        <a:bodyPr/>
        <a:lstStyle/>
        <a:p>
          <a:endParaRPr lang="en-IN"/>
        </a:p>
      </dgm:t>
    </dgm:pt>
    <dgm:pt modelId="{BD551BAA-32C9-4146-ABEA-7A9B9104FEF1}" type="sibTrans" cxnId="{AB765A04-517D-4EE7-BD08-4CAD7A46995C}">
      <dgm:prSet/>
      <dgm:spPr/>
      <dgm:t>
        <a:bodyPr/>
        <a:lstStyle/>
        <a:p>
          <a:endParaRPr lang="en-IN"/>
        </a:p>
      </dgm:t>
    </dgm:pt>
    <dgm:pt modelId="{9F36776B-DAB9-4035-A157-AA8603F79D5B}">
      <dgm:prSet/>
      <dgm:spPr/>
      <dgm:t>
        <a:bodyPr/>
        <a:lstStyle/>
        <a:p>
          <a:r>
            <a:rPr lang="en-US" b="0" i="0"/>
            <a:t>Rotated Gumbel </a:t>
          </a:r>
          <a:endParaRPr lang="en-IN"/>
        </a:p>
      </dgm:t>
    </dgm:pt>
    <dgm:pt modelId="{C04AE3CB-179E-4B41-BEC1-F09C19F92F3E}" type="parTrans" cxnId="{3504902E-A86D-4A02-BE31-BF85C60123E3}">
      <dgm:prSet/>
      <dgm:spPr/>
      <dgm:t>
        <a:bodyPr/>
        <a:lstStyle/>
        <a:p>
          <a:endParaRPr lang="en-IN"/>
        </a:p>
      </dgm:t>
    </dgm:pt>
    <dgm:pt modelId="{A3E39BFB-0CC8-45C9-8E84-31A494E003B7}" type="sibTrans" cxnId="{3504902E-A86D-4A02-BE31-BF85C60123E3}">
      <dgm:prSet/>
      <dgm:spPr/>
      <dgm:t>
        <a:bodyPr/>
        <a:lstStyle/>
        <a:p>
          <a:endParaRPr lang="en-IN"/>
        </a:p>
      </dgm:t>
    </dgm:pt>
    <dgm:pt modelId="{9BEA5E1B-6C38-45C9-8C48-B186BF302A62}">
      <dgm:prSet/>
      <dgm:spPr/>
      <dgm:t>
        <a:bodyPr/>
        <a:lstStyle/>
        <a:p>
          <a:r>
            <a:rPr lang="en-US" b="0" i="0"/>
            <a:t>Gaussian (Normal) </a:t>
          </a:r>
          <a:endParaRPr lang="en-IN"/>
        </a:p>
      </dgm:t>
    </dgm:pt>
    <dgm:pt modelId="{7DDEB751-ADB4-4B13-9639-5916210804CF}" type="parTrans" cxnId="{51B785B8-2C38-47CE-B5E7-A0CA72C44DE6}">
      <dgm:prSet/>
      <dgm:spPr/>
      <dgm:t>
        <a:bodyPr/>
        <a:lstStyle/>
        <a:p>
          <a:endParaRPr lang="en-IN"/>
        </a:p>
      </dgm:t>
    </dgm:pt>
    <dgm:pt modelId="{224340BC-1C0C-4608-99CF-90978771D8CD}" type="sibTrans" cxnId="{51B785B8-2C38-47CE-B5E7-A0CA72C44DE6}">
      <dgm:prSet/>
      <dgm:spPr/>
      <dgm:t>
        <a:bodyPr/>
        <a:lstStyle/>
        <a:p>
          <a:endParaRPr lang="en-IN"/>
        </a:p>
      </dgm:t>
    </dgm:pt>
    <dgm:pt modelId="{D07A0514-0A4A-4922-A7FF-89D75C33FD20}" type="pres">
      <dgm:prSet presAssocID="{859A302E-C037-4A10-B42A-2C5836315153}" presName="cycle" presStyleCnt="0">
        <dgm:presLayoutVars>
          <dgm:dir/>
          <dgm:resizeHandles val="exact"/>
        </dgm:presLayoutVars>
      </dgm:prSet>
      <dgm:spPr/>
    </dgm:pt>
    <dgm:pt modelId="{11DDD693-31F0-4AD4-96BC-D4BFBB85FE5D}" type="pres">
      <dgm:prSet presAssocID="{DC2357D3-5894-4F9D-AB59-C7CC0F4C2631}" presName="node" presStyleLbl="node1" presStyleIdx="0" presStyleCnt="8">
        <dgm:presLayoutVars>
          <dgm:bulletEnabled val="1"/>
        </dgm:presLayoutVars>
      </dgm:prSet>
      <dgm:spPr/>
    </dgm:pt>
    <dgm:pt modelId="{841BBDA3-4054-48EF-BAD0-CC36AD229C65}" type="pres">
      <dgm:prSet presAssocID="{C6C91F41-551B-4EB0-9570-3914F2758C21}" presName="sibTrans" presStyleLbl="sibTrans2D1" presStyleIdx="0" presStyleCnt="8"/>
      <dgm:spPr/>
    </dgm:pt>
    <dgm:pt modelId="{2A6DD0F1-E4D1-4CDB-8044-773117B3C25F}" type="pres">
      <dgm:prSet presAssocID="{C6C91F41-551B-4EB0-9570-3914F2758C21}" presName="connectorText" presStyleLbl="sibTrans2D1" presStyleIdx="0" presStyleCnt="8"/>
      <dgm:spPr/>
    </dgm:pt>
    <dgm:pt modelId="{7D301398-2BB6-4C9A-B0A9-E12A1BFC8D1E}" type="pres">
      <dgm:prSet presAssocID="{08DF3404-5DE2-43B7-B62A-CD3480550A62}" presName="node" presStyleLbl="node1" presStyleIdx="1" presStyleCnt="8">
        <dgm:presLayoutVars>
          <dgm:bulletEnabled val="1"/>
        </dgm:presLayoutVars>
      </dgm:prSet>
      <dgm:spPr/>
    </dgm:pt>
    <dgm:pt modelId="{739C5E6E-FB00-4AD9-81BD-A2A8F1ACAC88}" type="pres">
      <dgm:prSet presAssocID="{3B6640FE-3DCE-4750-A6A0-5C983C600AE8}" presName="sibTrans" presStyleLbl="sibTrans2D1" presStyleIdx="1" presStyleCnt="8"/>
      <dgm:spPr/>
    </dgm:pt>
    <dgm:pt modelId="{78835EFA-9E10-4DC2-B63F-2AD9436108FD}" type="pres">
      <dgm:prSet presAssocID="{3B6640FE-3DCE-4750-A6A0-5C983C600AE8}" presName="connectorText" presStyleLbl="sibTrans2D1" presStyleIdx="1" presStyleCnt="8"/>
      <dgm:spPr/>
    </dgm:pt>
    <dgm:pt modelId="{FAB794CE-10D8-42DF-8F58-F9ECF2CF5BD1}" type="pres">
      <dgm:prSet presAssocID="{6DC3C550-EE0A-40A4-AB0C-05D6B181AE07}" presName="node" presStyleLbl="node1" presStyleIdx="2" presStyleCnt="8">
        <dgm:presLayoutVars>
          <dgm:bulletEnabled val="1"/>
        </dgm:presLayoutVars>
      </dgm:prSet>
      <dgm:spPr/>
    </dgm:pt>
    <dgm:pt modelId="{34BD9643-9923-41F7-BB1B-90B8C7475F2B}" type="pres">
      <dgm:prSet presAssocID="{566BDBB4-8B8D-4CCD-840A-67445677DA5D}" presName="sibTrans" presStyleLbl="sibTrans2D1" presStyleIdx="2" presStyleCnt="8"/>
      <dgm:spPr/>
    </dgm:pt>
    <dgm:pt modelId="{A2DB6316-715A-4C31-9E57-5957DCF1C728}" type="pres">
      <dgm:prSet presAssocID="{566BDBB4-8B8D-4CCD-840A-67445677DA5D}" presName="connectorText" presStyleLbl="sibTrans2D1" presStyleIdx="2" presStyleCnt="8"/>
      <dgm:spPr/>
    </dgm:pt>
    <dgm:pt modelId="{14B1AAC3-89C3-4B7F-A9FA-66EA8D091144}" type="pres">
      <dgm:prSet presAssocID="{671A82DC-9752-45C0-A06C-2514E381C8A0}" presName="node" presStyleLbl="node1" presStyleIdx="3" presStyleCnt="8">
        <dgm:presLayoutVars>
          <dgm:bulletEnabled val="1"/>
        </dgm:presLayoutVars>
      </dgm:prSet>
      <dgm:spPr/>
    </dgm:pt>
    <dgm:pt modelId="{84DD382E-7423-474B-B815-3BCB5D648856}" type="pres">
      <dgm:prSet presAssocID="{C25B5FB0-46E2-4484-B432-BDCFC9E2E91C}" presName="sibTrans" presStyleLbl="sibTrans2D1" presStyleIdx="3" presStyleCnt="8"/>
      <dgm:spPr/>
    </dgm:pt>
    <dgm:pt modelId="{C7662940-09A8-44E2-81DA-BA966556950D}" type="pres">
      <dgm:prSet presAssocID="{C25B5FB0-46E2-4484-B432-BDCFC9E2E91C}" presName="connectorText" presStyleLbl="sibTrans2D1" presStyleIdx="3" presStyleCnt="8"/>
      <dgm:spPr/>
    </dgm:pt>
    <dgm:pt modelId="{AEA95A71-9279-4925-9DB8-69F2A11F9790}" type="pres">
      <dgm:prSet presAssocID="{93DF4D16-08B2-44F8-8027-F1DE8D7C6147}" presName="node" presStyleLbl="node1" presStyleIdx="4" presStyleCnt="8">
        <dgm:presLayoutVars>
          <dgm:bulletEnabled val="1"/>
        </dgm:presLayoutVars>
      </dgm:prSet>
      <dgm:spPr/>
    </dgm:pt>
    <dgm:pt modelId="{DD2E1AD0-CD22-4636-BEE4-86620EE5D7A5}" type="pres">
      <dgm:prSet presAssocID="{0824E9E6-928F-494C-94B5-B413AF0A4DE5}" presName="sibTrans" presStyleLbl="sibTrans2D1" presStyleIdx="4" presStyleCnt="8"/>
      <dgm:spPr/>
    </dgm:pt>
    <dgm:pt modelId="{3F743388-86CB-40D9-9513-40D14EB0EC68}" type="pres">
      <dgm:prSet presAssocID="{0824E9E6-928F-494C-94B5-B413AF0A4DE5}" presName="connectorText" presStyleLbl="sibTrans2D1" presStyleIdx="4" presStyleCnt="8"/>
      <dgm:spPr/>
    </dgm:pt>
    <dgm:pt modelId="{7E7779AE-7191-4A7B-A443-2652610C1CF4}" type="pres">
      <dgm:prSet presAssocID="{1B3EDF4B-0ADA-4650-A77B-7ABC595DE64D}" presName="node" presStyleLbl="node1" presStyleIdx="5" presStyleCnt="8">
        <dgm:presLayoutVars>
          <dgm:bulletEnabled val="1"/>
        </dgm:presLayoutVars>
      </dgm:prSet>
      <dgm:spPr/>
    </dgm:pt>
    <dgm:pt modelId="{D318FC72-57B4-4768-8242-36133D0D467C}" type="pres">
      <dgm:prSet presAssocID="{BD551BAA-32C9-4146-ABEA-7A9B9104FEF1}" presName="sibTrans" presStyleLbl="sibTrans2D1" presStyleIdx="5" presStyleCnt="8"/>
      <dgm:spPr/>
    </dgm:pt>
    <dgm:pt modelId="{9CA44463-75D9-4846-B7C5-21173ECCAB2B}" type="pres">
      <dgm:prSet presAssocID="{BD551BAA-32C9-4146-ABEA-7A9B9104FEF1}" presName="connectorText" presStyleLbl="sibTrans2D1" presStyleIdx="5" presStyleCnt="8"/>
      <dgm:spPr/>
    </dgm:pt>
    <dgm:pt modelId="{C5DF595C-B8B0-40B2-9399-72A457094D9C}" type="pres">
      <dgm:prSet presAssocID="{9F36776B-DAB9-4035-A157-AA8603F79D5B}" presName="node" presStyleLbl="node1" presStyleIdx="6" presStyleCnt="8">
        <dgm:presLayoutVars>
          <dgm:bulletEnabled val="1"/>
        </dgm:presLayoutVars>
      </dgm:prSet>
      <dgm:spPr/>
    </dgm:pt>
    <dgm:pt modelId="{E77FF941-72D9-4B59-B4AE-D59258BEFE2F}" type="pres">
      <dgm:prSet presAssocID="{A3E39BFB-0CC8-45C9-8E84-31A494E003B7}" presName="sibTrans" presStyleLbl="sibTrans2D1" presStyleIdx="6" presStyleCnt="8"/>
      <dgm:spPr/>
    </dgm:pt>
    <dgm:pt modelId="{C1F0ADF6-5217-4822-96DE-B4AB3F808D02}" type="pres">
      <dgm:prSet presAssocID="{A3E39BFB-0CC8-45C9-8E84-31A494E003B7}" presName="connectorText" presStyleLbl="sibTrans2D1" presStyleIdx="6" presStyleCnt="8"/>
      <dgm:spPr/>
    </dgm:pt>
    <dgm:pt modelId="{EAF21F35-3DE4-4B80-8BEE-4230D7043CE0}" type="pres">
      <dgm:prSet presAssocID="{9BEA5E1B-6C38-45C9-8C48-B186BF302A62}" presName="node" presStyleLbl="node1" presStyleIdx="7" presStyleCnt="8">
        <dgm:presLayoutVars>
          <dgm:bulletEnabled val="1"/>
        </dgm:presLayoutVars>
      </dgm:prSet>
      <dgm:spPr/>
    </dgm:pt>
    <dgm:pt modelId="{52CB648E-C362-4D42-8D5F-24278F009F82}" type="pres">
      <dgm:prSet presAssocID="{224340BC-1C0C-4608-99CF-90978771D8CD}" presName="sibTrans" presStyleLbl="sibTrans2D1" presStyleIdx="7" presStyleCnt="8"/>
      <dgm:spPr/>
    </dgm:pt>
    <dgm:pt modelId="{32E01CDC-D6F5-442B-9073-66D4AEBCE984}" type="pres">
      <dgm:prSet presAssocID="{224340BC-1C0C-4608-99CF-90978771D8CD}" presName="connectorText" presStyleLbl="sibTrans2D1" presStyleIdx="7" presStyleCnt="8"/>
      <dgm:spPr/>
    </dgm:pt>
  </dgm:ptLst>
  <dgm:cxnLst>
    <dgm:cxn modelId="{AD191000-5177-4686-8894-0F424EFB12F4}" type="presOf" srcId="{BD551BAA-32C9-4146-ABEA-7A9B9104FEF1}" destId="{D318FC72-57B4-4768-8242-36133D0D467C}" srcOrd="0" destOrd="0" presId="urn:microsoft.com/office/officeart/2005/8/layout/cycle2"/>
    <dgm:cxn modelId="{5C429603-2F90-472D-8ABC-0C1A0E9469FB}" type="presOf" srcId="{DC2357D3-5894-4F9D-AB59-C7CC0F4C2631}" destId="{11DDD693-31F0-4AD4-96BC-D4BFBB85FE5D}" srcOrd="0" destOrd="0" presId="urn:microsoft.com/office/officeart/2005/8/layout/cycle2"/>
    <dgm:cxn modelId="{AB765A04-517D-4EE7-BD08-4CAD7A46995C}" srcId="{859A302E-C037-4A10-B42A-2C5836315153}" destId="{1B3EDF4B-0ADA-4650-A77B-7ABC595DE64D}" srcOrd="5" destOrd="0" parTransId="{D9E6D2EC-E32B-4D5C-A936-C004B251FC25}" sibTransId="{BD551BAA-32C9-4146-ABEA-7A9B9104FEF1}"/>
    <dgm:cxn modelId="{FFB09B09-3CEB-46DC-8FE8-977A052A724D}" type="presOf" srcId="{566BDBB4-8B8D-4CCD-840A-67445677DA5D}" destId="{34BD9643-9923-41F7-BB1B-90B8C7475F2B}" srcOrd="0" destOrd="0" presId="urn:microsoft.com/office/officeart/2005/8/layout/cycle2"/>
    <dgm:cxn modelId="{858D8321-D1EC-4CA4-A81C-69BF1440F7D5}" type="presOf" srcId="{859A302E-C037-4A10-B42A-2C5836315153}" destId="{D07A0514-0A4A-4922-A7FF-89D75C33FD20}" srcOrd="0" destOrd="0" presId="urn:microsoft.com/office/officeart/2005/8/layout/cycle2"/>
    <dgm:cxn modelId="{7C1BFA29-767E-4EE8-BC62-0A3EB2A7F5B8}" srcId="{859A302E-C037-4A10-B42A-2C5836315153}" destId="{6DC3C550-EE0A-40A4-AB0C-05D6B181AE07}" srcOrd="2" destOrd="0" parTransId="{AB6434CF-601F-4A9E-A0F8-5F591D39D6D1}" sibTransId="{566BDBB4-8B8D-4CCD-840A-67445677DA5D}"/>
    <dgm:cxn modelId="{3504902E-A86D-4A02-BE31-BF85C60123E3}" srcId="{859A302E-C037-4A10-B42A-2C5836315153}" destId="{9F36776B-DAB9-4035-A157-AA8603F79D5B}" srcOrd="6" destOrd="0" parTransId="{C04AE3CB-179E-4B41-BEC1-F09C19F92F3E}" sibTransId="{A3E39BFB-0CC8-45C9-8E84-31A494E003B7}"/>
    <dgm:cxn modelId="{11C8A432-7F1C-4205-B635-54A0B1FBBDB6}" type="presOf" srcId="{9F36776B-DAB9-4035-A157-AA8603F79D5B}" destId="{C5DF595C-B8B0-40B2-9399-72A457094D9C}" srcOrd="0" destOrd="0" presId="urn:microsoft.com/office/officeart/2005/8/layout/cycle2"/>
    <dgm:cxn modelId="{0E81AF3E-1F49-4185-80F6-5620C0F5E560}" type="presOf" srcId="{0824E9E6-928F-494C-94B5-B413AF0A4DE5}" destId="{DD2E1AD0-CD22-4636-BEE4-86620EE5D7A5}" srcOrd="0" destOrd="0" presId="urn:microsoft.com/office/officeart/2005/8/layout/cycle2"/>
    <dgm:cxn modelId="{05169E5F-C3D0-45ED-A1A7-B534E9EE4839}" type="presOf" srcId="{671A82DC-9752-45C0-A06C-2514E381C8A0}" destId="{14B1AAC3-89C3-4B7F-A9FA-66EA8D091144}" srcOrd="0" destOrd="0" presId="urn:microsoft.com/office/officeart/2005/8/layout/cycle2"/>
    <dgm:cxn modelId="{33C9CC46-553B-474C-816F-50EFCB1B40A7}" type="presOf" srcId="{08DF3404-5DE2-43B7-B62A-CD3480550A62}" destId="{7D301398-2BB6-4C9A-B0A9-E12A1BFC8D1E}" srcOrd="0" destOrd="0" presId="urn:microsoft.com/office/officeart/2005/8/layout/cycle2"/>
    <dgm:cxn modelId="{A02C6F4A-5483-4BB6-9D21-9F0CFCA2FA05}" type="presOf" srcId="{C6C91F41-551B-4EB0-9570-3914F2758C21}" destId="{841BBDA3-4054-48EF-BAD0-CC36AD229C65}" srcOrd="0" destOrd="0" presId="urn:microsoft.com/office/officeart/2005/8/layout/cycle2"/>
    <dgm:cxn modelId="{1F641273-64E7-400D-A7F9-DB94F34EFA44}" type="presOf" srcId="{A3E39BFB-0CC8-45C9-8E84-31A494E003B7}" destId="{C1F0ADF6-5217-4822-96DE-B4AB3F808D02}" srcOrd="1" destOrd="0" presId="urn:microsoft.com/office/officeart/2005/8/layout/cycle2"/>
    <dgm:cxn modelId="{F71A8255-B915-46D8-9A02-4EEADA9BD471}" type="presOf" srcId="{C6C91F41-551B-4EB0-9570-3914F2758C21}" destId="{2A6DD0F1-E4D1-4CDB-8044-773117B3C25F}" srcOrd="1" destOrd="0" presId="urn:microsoft.com/office/officeart/2005/8/layout/cycle2"/>
    <dgm:cxn modelId="{005AFE57-0F50-4BEF-803A-DC18C7DF8A94}" type="presOf" srcId="{224340BC-1C0C-4608-99CF-90978771D8CD}" destId="{52CB648E-C362-4D42-8D5F-24278F009F82}" srcOrd="0" destOrd="0" presId="urn:microsoft.com/office/officeart/2005/8/layout/cycle2"/>
    <dgm:cxn modelId="{856DBE58-FCEE-4BC8-A5FC-2923CF416CF4}" type="presOf" srcId="{C25B5FB0-46E2-4484-B432-BDCFC9E2E91C}" destId="{C7662940-09A8-44E2-81DA-BA966556950D}" srcOrd="1" destOrd="0" presId="urn:microsoft.com/office/officeart/2005/8/layout/cycle2"/>
    <dgm:cxn modelId="{863BA27D-1FE2-4B8C-9324-C9B5D1CA329B}" srcId="{859A302E-C037-4A10-B42A-2C5836315153}" destId="{08DF3404-5DE2-43B7-B62A-CD3480550A62}" srcOrd="1" destOrd="0" parTransId="{7786628A-23E2-4C84-ADEE-DCF7B8632770}" sibTransId="{3B6640FE-3DCE-4750-A6A0-5C983C600AE8}"/>
    <dgm:cxn modelId="{2573A285-538F-48DB-A481-2386D2101FBD}" srcId="{859A302E-C037-4A10-B42A-2C5836315153}" destId="{93DF4D16-08B2-44F8-8027-F1DE8D7C6147}" srcOrd="4" destOrd="0" parTransId="{2936CB30-A82F-4397-8660-54903498F075}" sibTransId="{0824E9E6-928F-494C-94B5-B413AF0A4DE5}"/>
    <dgm:cxn modelId="{9342FB96-22C9-4D4E-9C46-E2161C4FFC0A}" type="presOf" srcId="{9BEA5E1B-6C38-45C9-8C48-B186BF302A62}" destId="{EAF21F35-3DE4-4B80-8BEE-4230D7043CE0}" srcOrd="0" destOrd="0" presId="urn:microsoft.com/office/officeart/2005/8/layout/cycle2"/>
    <dgm:cxn modelId="{51B785B8-2C38-47CE-B5E7-A0CA72C44DE6}" srcId="{859A302E-C037-4A10-B42A-2C5836315153}" destId="{9BEA5E1B-6C38-45C9-8C48-B186BF302A62}" srcOrd="7" destOrd="0" parTransId="{7DDEB751-ADB4-4B13-9639-5916210804CF}" sibTransId="{224340BC-1C0C-4608-99CF-90978771D8CD}"/>
    <dgm:cxn modelId="{EE78A7CA-A85E-4694-9AD1-F6FDA1EE2408}" srcId="{859A302E-C037-4A10-B42A-2C5836315153}" destId="{DC2357D3-5894-4F9D-AB59-C7CC0F4C2631}" srcOrd="0" destOrd="0" parTransId="{859F501D-B48F-4DC4-88FB-DFC839F6EA78}" sibTransId="{C6C91F41-551B-4EB0-9570-3914F2758C21}"/>
    <dgm:cxn modelId="{56DD4FCD-05F9-4FFA-BFE3-A3D5E6645449}" type="presOf" srcId="{3B6640FE-3DCE-4750-A6A0-5C983C600AE8}" destId="{739C5E6E-FB00-4AD9-81BD-A2A8F1ACAC88}" srcOrd="0" destOrd="0" presId="urn:microsoft.com/office/officeart/2005/8/layout/cycle2"/>
    <dgm:cxn modelId="{17BE5ED2-E1EA-430A-B224-9BFC6EA24248}" type="presOf" srcId="{BD551BAA-32C9-4146-ABEA-7A9B9104FEF1}" destId="{9CA44463-75D9-4846-B7C5-21173ECCAB2B}" srcOrd="1" destOrd="0" presId="urn:microsoft.com/office/officeart/2005/8/layout/cycle2"/>
    <dgm:cxn modelId="{2F4159D6-CA9C-40F4-B589-F5847932BBEF}" type="presOf" srcId="{1B3EDF4B-0ADA-4650-A77B-7ABC595DE64D}" destId="{7E7779AE-7191-4A7B-A443-2652610C1CF4}" srcOrd="0" destOrd="0" presId="urn:microsoft.com/office/officeart/2005/8/layout/cycle2"/>
    <dgm:cxn modelId="{4F753DD9-4626-4E5A-A493-669E660A092A}" type="presOf" srcId="{93DF4D16-08B2-44F8-8027-F1DE8D7C6147}" destId="{AEA95A71-9279-4925-9DB8-69F2A11F9790}" srcOrd="0" destOrd="0" presId="urn:microsoft.com/office/officeart/2005/8/layout/cycle2"/>
    <dgm:cxn modelId="{444A9BDB-1F1C-4190-9B65-6601F1548514}" type="presOf" srcId="{566BDBB4-8B8D-4CCD-840A-67445677DA5D}" destId="{A2DB6316-715A-4C31-9E57-5957DCF1C728}" srcOrd="1" destOrd="0" presId="urn:microsoft.com/office/officeart/2005/8/layout/cycle2"/>
    <dgm:cxn modelId="{5380C6DF-59DC-414D-B644-9DA5C9DEAF15}" type="presOf" srcId="{3B6640FE-3DCE-4750-A6A0-5C983C600AE8}" destId="{78835EFA-9E10-4DC2-B63F-2AD9436108FD}" srcOrd="1" destOrd="0" presId="urn:microsoft.com/office/officeart/2005/8/layout/cycle2"/>
    <dgm:cxn modelId="{FD3DBEE1-452E-4494-934B-A93B7B8C06FC}" srcId="{859A302E-C037-4A10-B42A-2C5836315153}" destId="{671A82DC-9752-45C0-A06C-2514E381C8A0}" srcOrd="3" destOrd="0" parTransId="{F2DC8B46-5D7F-47F6-A0AB-46DEA9C3CB30}" sibTransId="{C25B5FB0-46E2-4484-B432-BDCFC9E2E91C}"/>
    <dgm:cxn modelId="{4EB4B7E8-51DB-4E5E-9186-85C65F664910}" type="presOf" srcId="{A3E39BFB-0CC8-45C9-8E84-31A494E003B7}" destId="{E77FF941-72D9-4B59-B4AE-D59258BEFE2F}" srcOrd="0" destOrd="0" presId="urn:microsoft.com/office/officeart/2005/8/layout/cycle2"/>
    <dgm:cxn modelId="{BC97F6F2-A156-41E9-88AE-EE717F7DAECE}" type="presOf" srcId="{6DC3C550-EE0A-40A4-AB0C-05D6B181AE07}" destId="{FAB794CE-10D8-42DF-8F58-F9ECF2CF5BD1}" srcOrd="0" destOrd="0" presId="urn:microsoft.com/office/officeart/2005/8/layout/cycle2"/>
    <dgm:cxn modelId="{523EBDF4-7FEA-4BA9-85B5-4A4FFFD6EA86}" type="presOf" srcId="{0824E9E6-928F-494C-94B5-B413AF0A4DE5}" destId="{3F743388-86CB-40D9-9513-40D14EB0EC68}" srcOrd="1" destOrd="0" presId="urn:microsoft.com/office/officeart/2005/8/layout/cycle2"/>
    <dgm:cxn modelId="{E70928FF-BCB0-4DC7-B114-04C59EC0EF62}" type="presOf" srcId="{C25B5FB0-46E2-4484-B432-BDCFC9E2E91C}" destId="{84DD382E-7423-474B-B815-3BCB5D648856}" srcOrd="0" destOrd="0" presId="urn:microsoft.com/office/officeart/2005/8/layout/cycle2"/>
    <dgm:cxn modelId="{9A036CFF-3FED-4FAF-9500-6BA393278922}" type="presOf" srcId="{224340BC-1C0C-4608-99CF-90978771D8CD}" destId="{32E01CDC-D6F5-442B-9073-66D4AEBCE984}" srcOrd="1" destOrd="0" presId="urn:microsoft.com/office/officeart/2005/8/layout/cycle2"/>
    <dgm:cxn modelId="{C1564A56-2C31-4913-8848-BB0121E1DDEB}" type="presParOf" srcId="{D07A0514-0A4A-4922-A7FF-89D75C33FD20}" destId="{11DDD693-31F0-4AD4-96BC-D4BFBB85FE5D}" srcOrd="0" destOrd="0" presId="urn:microsoft.com/office/officeart/2005/8/layout/cycle2"/>
    <dgm:cxn modelId="{A24DD50E-7CB9-4AAF-B4A6-E5D260F8F0E0}" type="presParOf" srcId="{D07A0514-0A4A-4922-A7FF-89D75C33FD20}" destId="{841BBDA3-4054-48EF-BAD0-CC36AD229C65}" srcOrd="1" destOrd="0" presId="urn:microsoft.com/office/officeart/2005/8/layout/cycle2"/>
    <dgm:cxn modelId="{B3A243E3-F726-4531-872C-1582ECCEABA9}" type="presParOf" srcId="{841BBDA3-4054-48EF-BAD0-CC36AD229C65}" destId="{2A6DD0F1-E4D1-4CDB-8044-773117B3C25F}" srcOrd="0" destOrd="0" presId="urn:microsoft.com/office/officeart/2005/8/layout/cycle2"/>
    <dgm:cxn modelId="{061C46F0-B32D-49B4-86BB-C55931F48461}" type="presParOf" srcId="{D07A0514-0A4A-4922-A7FF-89D75C33FD20}" destId="{7D301398-2BB6-4C9A-B0A9-E12A1BFC8D1E}" srcOrd="2" destOrd="0" presId="urn:microsoft.com/office/officeart/2005/8/layout/cycle2"/>
    <dgm:cxn modelId="{E7B4FCF1-2D90-48F5-B1F5-17F9E265A381}" type="presParOf" srcId="{D07A0514-0A4A-4922-A7FF-89D75C33FD20}" destId="{739C5E6E-FB00-4AD9-81BD-A2A8F1ACAC88}" srcOrd="3" destOrd="0" presId="urn:microsoft.com/office/officeart/2005/8/layout/cycle2"/>
    <dgm:cxn modelId="{03E1E4EB-966C-4CC2-B03E-DE3D4C899D6F}" type="presParOf" srcId="{739C5E6E-FB00-4AD9-81BD-A2A8F1ACAC88}" destId="{78835EFA-9E10-4DC2-B63F-2AD9436108FD}" srcOrd="0" destOrd="0" presId="urn:microsoft.com/office/officeart/2005/8/layout/cycle2"/>
    <dgm:cxn modelId="{53FDADB9-0EA3-406C-9EF5-E2B331B0FF89}" type="presParOf" srcId="{D07A0514-0A4A-4922-A7FF-89D75C33FD20}" destId="{FAB794CE-10D8-42DF-8F58-F9ECF2CF5BD1}" srcOrd="4" destOrd="0" presId="urn:microsoft.com/office/officeart/2005/8/layout/cycle2"/>
    <dgm:cxn modelId="{D4EA0A1D-5322-4042-8F9D-96C0C57A726D}" type="presParOf" srcId="{D07A0514-0A4A-4922-A7FF-89D75C33FD20}" destId="{34BD9643-9923-41F7-BB1B-90B8C7475F2B}" srcOrd="5" destOrd="0" presId="urn:microsoft.com/office/officeart/2005/8/layout/cycle2"/>
    <dgm:cxn modelId="{30B9E427-AFA6-4DA6-9671-AC786104505B}" type="presParOf" srcId="{34BD9643-9923-41F7-BB1B-90B8C7475F2B}" destId="{A2DB6316-715A-4C31-9E57-5957DCF1C728}" srcOrd="0" destOrd="0" presId="urn:microsoft.com/office/officeart/2005/8/layout/cycle2"/>
    <dgm:cxn modelId="{BAA26A0B-08F5-47E4-B317-7F6FF5E72BDE}" type="presParOf" srcId="{D07A0514-0A4A-4922-A7FF-89D75C33FD20}" destId="{14B1AAC3-89C3-4B7F-A9FA-66EA8D091144}" srcOrd="6" destOrd="0" presId="urn:microsoft.com/office/officeart/2005/8/layout/cycle2"/>
    <dgm:cxn modelId="{22679309-7E91-4F7D-9947-97E9113B490B}" type="presParOf" srcId="{D07A0514-0A4A-4922-A7FF-89D75C33FD20}" destId="{84DD382E-7423-474B-B815-3BCB5D648856}" srcOrd="7" destOrd="0" presId="urn:microsoft.com/office/officeart/2005/8/layout/cycle2"/>
    <dgm:cxn modelId="{096CED3F-FA2A-43FD-B26C-A10910DF5E7A}" type="presParOf" srcId="{84DD382E-7423-474B-B815-3BCB5D648856}" destId="{C7662940-09A8-44E2-81DA-BA966556950D}" srcOrd="0" destOrd="0" presId="urn:microsoft.com/office/officeart/2005/8/layout/cycle2"/>
    <dgm:cxn modelId="{AD580FC4-BD3A-4E67-8A69-76FDF5DBE0B9}" type="presParOf" srcId="{D07A0514-0A4A-4922-A7FF-89D75C33FD20}" destId="{AEA95A71-9279-4925-9DB8-69F2A11F9790}" srcOrd="8" destOrd="0" presId="urn:microsoft.com/office/officeart/2005/8/layout/cycle2"/>
    <dgm:cxn modelId="{1178B153-1462-44D3-8BB6-AEB208C1F80C}" type="presParOf" srcId="{D07A0514-0A4A-4922-A7FF-89D75C33FD20}" destId="{DD2E1AD0-CD22-4636-BEE4-86620EE5D7A5}" srcOrd="9" destOrd="0" presId="urn:microsoft.com/office/officeart/2005/8/layout/cycle2"/>
    <dgm:cxn modelId="{B9CC05D5-78FC-45A9-8A63-FBD5E883B2DB}" type="presParOf" srcId="{DD2E1AD0-CD22-4636-BEE4-86620EE5D7A5}" destId="{3F743388-86CB-40D9-9513-40D14EB0EC68}" srcOrd="0" destOrd="0" presId="urn:microsoft.com/office/officeart/2005/8/layout/cycle2"/>
    <dgm:cxn modelId="{0C699F73-544F-43D8-8BD9-AB6E7664E083}" type="presParOf" srcId="{D07A0514-0A4A-4922-A7FF-89D75C33FD20}" destId="{7E7779AE-7191-4A7B-A443-2652610C1CF4}" srcOrd="10" destOrd="0" presId="urn:microsoft.com/office/officeart/2005/8/layout/cycle2"/>
    <dgm:cxn modelId="{0F7C09A0-1AC0-422C-996E-DFC1D6956F76}" type="presParOf" srcId="{D07A0514-0A4A-4922-A7FF-89D75C33FD20}" destId="{D318FC72-57B4-4768-8242-36133D0D467C}" srcOrd="11" destOrd="0" presId="urn:microsoft.com/office/officeart/2005/8/layout/cycle2"/>
    <dgm:cxn modelId="{B20FCECE-4758-453D-8BAC-0C7F0AF843AB}" type="presParOf" srcId="{D318FC72-57B4-4768-8242-36133D0D467C}" destId="{9CA44463-75D9-4846-B7C5-21173ECCAB2B}" srcOrd="0" destOrd="0" presId="urn:microsoft.com/office/officeart/2005/8/layout/cycle2"/>
    <dgm:cxn modelId="{33546E83-3EE7-4917-8F04-CD8A2681A77A}" type="presParOf" srcId="{D07A0514-0A4A-4922-A7FF-89D75C33FD20}" destId="{C5DF595C-B8B0-40B2-9399-72A457094D9C}" srcOrd="12" destOrd="0" presId="urn:microsoft.com/office/officeart/2005/8/layout/cycle2"/>
    <dgm:cxn modelId="{7FABCBFD-F68D-4373-A97F-8A59B6B65B6D}" type="presParOf" srcId="{D07A0514-0A4A-4922-A7FF-89D75C33FD20}" destId="{E77FF941-72D9-4B59-B4AE-D59258BEFE2F}" srcOrd="13" destOrd="0" presId="urn:microsoft.com/office/officeart/2005/8/layout/cycle2"/>
    <dgm:cxn modelId="{24D3BC88-9E35-4BB9-9659-77B7E9FF02A2}" type="presParOf" srcId="{E77FF941-72D9-4B59-B4AE-D59258BEFE2F}" destId="{C1F0ADF6-5217-4822-96DE-B4AB3F808D02}" srcOrd="0" destOrd="0" presId="urn:microsoft.com/office/officeart/2005/8/layout/cycle2"/>
    <dgm:cxn modelId="{BA1C8B1E-A681-4656-9845-1349738EB99B}" type="presParOf" srcId="{D07A0514-0A4A-4922-A7FF-89D75C33FD20}" destId="{EAF21F35-3DE4-4B80-8BEE-4230D7043CE0}" srcOrd="14" destOrd="0" presId="urn:microsoft.com/office/officeart/2005/8/layout/cycle2"/>
    <dgm:cxn modelId="{4F11535E-D179-4C1E-9CC5-AD88505D9437}" type="presParOf" srcId="{D07A0514-0A4A-4922-A7FF-89D75C33FD20}" destId="{52CB648E-C362-4D42-8D5F-24278F009F82}" srcOrd="15" destOrd="0" presId="urn:microsoft.com/office/officeart/2005/8/layout/cycle2"/>
    <dgm:cxn modelId="{C8602947-EE65-4D6E-A791-D1D65A6358BA}" type="presParOf" srcId="{52CB648E-C362-4D42-8D5F-24278F009F82}" destId="{32E01CDC-D6F5-442B-9073-66D4AEBCE984}" srcOrd="0" destOrd="0" presId="urn:microsoft.com/office/officeart/2005/8/layout/cycle2"/>
  </dgm:cxnLst>
  <dgm:bg>
    <a:effectLst>
      <a:outerShdw blurRad="50800" dist="38100" dir="13500000" algn="br" rotWithShape="0">
        <a:prstClr val="black">
          <a:alpha val="40000"/>
        </a:prstClr>
      </a:outerShdw>
    </a:effectLst>
  </dgm:bg>
  <dgm:whole>
    <a:effectLst/>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6EB19-4C1C-4480-B2BC-AC9B046CB4D1}" type="doc">
      <dgm:prSet loTypeId="urn:diagrams.loki3.com/TabbedArc+Icon" loCatId="relationship" qsTypeId="urn:microsoft.com/office/officeart/2005/8/quickstyle/3d1" qsCatId="3D" csTypeId="urn:microsoft.com/office/officeart/2005/8/colors/colorful1" csCatId="colorful"/>
      <dgm:spPr/>
      <dgm:t>
        <a:bodyPr/>
        <a:lstStyle/>
        <a:p>
          <a:endParaRPr lang="en-IN"/>
        </a:p>
      </dgm:t>
    </dgm:pt>
    <dgm:pt modelId="{BB134BAF-F448-41B6-8ADA-AEBE9841CCE3}">
      <dgm:prSet/>
      <dgm:spPr/>
      <dgm:t>
        <a:bodyPr/>
        <a:lstStyle/>
        <a:p>
          <a:r>
            <a:rPr lang="en-IN" dirty="0"/>
            <a:t>Overview of Data for Indian stock market index for pre-covid Period.</a:t>
          </a:r>
        </a:p>
      </dgm:t>
    </dgm:pt>
    <dgm:pt modelId="{C98BE13F-FBA8-4702-AE91-1830208328D5}" type="parTrans" cxnId="{A1891AC8-C541-4B2C-A3AB-22C819D66397}">
      <dgm:prSet/>
      <dgm:spPr/>
      <dgm:t>
        <a:bodyPr/>
        <a:lstStyle/>
        <a:p>
          <a:endParaRPr lang="en-IN"/>
        </a:p>
      </dgm:t>
    </dgm:pt>
    <dgm:pt modelId="{A8212FCC-545C-4DEC-9FE8-3327D05E7EF8}" type="sibTrans" cxnId="{A1891AC8-C541-4B2C-A3AB-22C819D66397}">
      <dgm:prSet/>
      <dgm:spPr/>
      <dgm:t>
        <a:bodyPr/>
        <a:lstStyle/>
        <a:p>
          <a:endParaRPr lang="en-IN"/>
        </a:p>
      </dgm:t>
    </dgm:pt>
    <dgm:pt modelId="{F593EF4B-122C-48A7-9A12-3D3D8EC704B6}">
      <dgm:prSet/>
      <dgm:spPr/>
      <dgm:t>
        <a:bodyPr/>
        <a:lstStyle/>
        <a:p>
          <a:r>
            <a:rPr lang="en-IN" dirty="0" err="1"/>
            <a:t>Close_Nifty</a:t>
          </a:r>
          <a:r>
            <a:rPr lang="en-IN" dirty="0"/>
            <a:t> = Nifty50</a:t>
          </a:r>
        </a:p>
      </dgm:t>
    </dgm:pt>
    <dgm:pt modelId="{9D850C64-2A0A-4985-9D52-91165E6ACE90}" type="parTrans" cxnId="{479E1E3D-E453-4A2A-8D6A-58256FE075A1}">
      <dgm:prSet/>
      <dgm:spPr/>
      <dgm:t>
        <a:bodyPr/>
        <a:lstStyle/>
        <a:p>
          <a:endParaRPr lang="en-IN"/>
        </a:p>
      </dgm:t>
    </dgm:pt>
    <dgm:pt modelId="{437EF229-0BA2-4C48-85F3-475E2294F380}" type="sibTrans" cxnId="{479E1E3D-E453-4A2A-8D6A-58256FE075A1}">
      <dgm:prSet/>
      <dgm:spPr/>
      <dgm:t>
        <a:bodyPr/>
        <a:lstStyle/>
        <a:p>
          <a:endParaRPr lang="en-IN"/>
        </a:p>
      </dgm:t>
    </dgm:pt>
    <dgm:pt modelId="{A5108A63-6DD3-499B-98A4-93CCC33505B1}">
      <dgm:prSet/>
      <dgm:spPr/>
      <dgm:t>
        <a:bodyPr/>
        <a:lstStyle/>
        <a:p>
          <a:r>
            <a:rPr lang="en-IN"/>
            <a:t>Brent_INR= Oil Price for Brent Crude Oil</a:t>
          </a:r>
        </a:p>
      </dgm:t>
    </dgm:pt>
    <dgm:pt modelId="{DBCA091B-4047-4BF7-9803-3543AF00E626}" type="parTrans" cxnId="{884F0AB6-717D-49D9-8D05-D5DEC347CCA6}">
      <dgm:prSet/>
      <dgm:spPr/>
      <dgm:t>
        <a:bodyPr/>
        <a:lstStyle/>
        <a:p>
          <a:endParaRPr lang="en-IN"/>
        </a:p>
      </dgm:t>
    </dgm:pt>
    <dgm:pt modelId="{7E969BB3-2809-447C-B048-8019DD8D2A80}" type="sibTrans" cxnId="{884F0AB6-717D-49D9-8D05-D5DEC347CCA6}">
      <dgm:prSet/>
      <dgm:spPr/>
      <dgm:t>
        <a:bodyPr/>
        <a:lstStyle/>
        <a:p>
          <a:endParaRPr lang="en-IN"/>
        </a:p>
      </dgm:t>
    </dgm:pt>
    <dgm:pt modelId="{99714C29-61F5-415A-A885-3EF17A5274FB}" type="pres">
      <dgm:prSet presAssocID="{C4C6EB19-4C1C-4480-B2BC-AC9B046CB4D1}" presName="Name0" presStyleCnt="0">
        <dgm:presLayoutVars>
          <dgm:dir/>
          <dgm:resizeHandles val="exact"/>
        </dgm:presLayoutVars>
      </dgm:prSet>
      <dgm:spPr/>
    </dgm:pt>
    <dgm:pt modelId="{DE7B92E9-1395-4A7E-9B25-EA2B99C5EEF1}" type="pres">
      <dgm:prSet presAssocID="{BB134BAF-F448-41B6-8ADA-AEBE9841CCE3}" presName="twoplus" presStyleLbl="node1" presStyleIdx="0" presStyleCnt="3">
        <dgm:presLayoutVars>
          <dgm:bulletEnabled val="1"/>
        </dgm:presLayoutVars>
      </dgm:prSet>
      <dgm:spPr/>
    </dgm:pt>
    <dgm:pt modelId="{BCF16EA8-BFB8-47EA-95CF-C76323911B09}" type="pres">
      <dgm:prSet presAssocID="{F593EF4B-122C-48A7-9A12-3D3D8EC704B6}" presName="twoplus" presStyleLbl="node1" presStyleIdx="1" presStyleCnt="3">
        <dgm:presLayoutVars>
          <dgm:bulletEnabled val="1"/>
        </dgm:presLayoutVars>
      </dgm:prSet>
      <dgm:spPr/>
    </dgm:pt>
    <dgm:pt modelId="{F51B1692-E01E-4D28-9A01-E4B4FFD81DEA}" type="pres">
      <dgm:prSet presAssocID="{A5108A63-6DD3-499B-98A4-93CCC33505B1}" presName="twoplus" presStyleLbl="node1" presStyleIdx="2" presStyleCnt="3">
        <dgm:presLayoutVars>
          <dgm:bulletEnabled val="1"/>
        </dgm:presLayoutVars>
      </dgm:prSet>
      <dgm:spPr/>
    </dgm:pt>
  </dgm:ptLst>
  <dgm:cxnLst>
    <dgm:cxn modelId="{479E1E3D-E453-4A2A-8D6A-58256FE075A1}" srcId="{C4C6EB19-4C1C-4480-B2BC-AC9B046CB4D1}" destId="{F593EF4B-122C-48A7-9A12-3D3D8EC704B6}" srcOrd="1" destOrd="0" parTransId="{9D850C64-2A0A-4985-9D52-91165E6ACE90}" sibTransId="{437EF229-0BA2-4C48-85F3-475E2294F380}"/>
    <dgm:cxn modelId="{9D284D71-F42A-4459-BF15-50D904B4DE5F}" type="presOf" srcId="{C4C6EB19-4C1C-4480-B2BC-AC9B046CB4D1}" destId="{99714C29-61F5-415A-A885-3EF17A5274FB}" srcOrd="0" destOrd="0" presId="urn:diagrams.loki3.com/TabbedArc+Icon"/>
    <dgm:cxn modelId="{0E251479-9E10-44A4-A8DC-2CC86F86DFC0}" type="presOf" srcId="{A5108A63-6DD3-499B-98A4-93CCC33505B1}" destId="{F51B1692-E01E-4D28-9A01-E4B4FFD81DEA}" srcOrd="0" destOrd="0" presId="urn:diagrams.loki3.com/TabbedArc+Icon"/>
    <dgm:cxn modelId="{125286AD-BC00-47CE-84EB-6B586D7F0E36}" type="presOf" srcId="{BB134BAF-F448-41B6-8ADA-AEBE9841CCE3}" destId="{DE7B92E9-1395-4A7E-9B25-EA2B99C5EEF1}" srcOrd="0" destOrd="0" presId="urn:diagrams.loki3.com/TabbedArc+Icon"/>
    <dgm:cxn modelId="{884F0AB6-717D-49D9-8D05-D5DEC347CCA6}" srcId="{C4C6EB19-4C1C-4480-B2BC-AC9B046CB4D1}" destId="{A5108A63-6DD3-499B-98A4-93CCC33505B1}" srcOrd="2" destOrd="0" parTransId="{DBCA091B-4047-4BF7-9803-3543AF00E626}" sibTransId="{7E969BB3-2809-447C-B048-8019DD8D2A80}"/>
    <dgm:cxn modelId="{A1891AC8-C541-4B2C-A3AB-22C819D66397}" srcId="{C4C6EB19-4C1C-4480-B2BC-AC9B046CB4D1}" destId="{BB134BAF-F448-41B6-8ADA-AEBE9841CCE3}" srcOrd="0" destOrd="0" parTransId="{C98BE13F-FBA8-4702-AE91-1830208328D5}" sibTransId="{A8212FCC-545C-4DEC-9FE8-3327D05E7EF8}"/>
    <dgm:cxn modelId="{1F576BFF-E50B-4318-9D54-E1B0E34E38AC}" type="presOf" srcId="{F593EF4B-122C-48A7-9A12-3D3D8EC704B6}" destId="{BCF16EA8-BFB8-47EA-95CF-C76323911B09}" srcOrd="0" destOrd="0" presId="urn:diagrams.loki3.com/TabbedArc+Icon"/>
    <dgm:cxn modelId="{EF1DA651-EDF7-4AD9-ABE2-8043A60209D1}" type="presParOf" srcId="{99714C29-61F5-415A-A885-3EF17A5274FB}" destId="{DE7B92E9-1395-4A7E-9B25-EA2B99C5EEF1}" srcOrd="0" destOrd="0" presId="urn:diagrams.loki3.com/TabbedArc+Icon"/>
    <dgm:cxn modelId="{2404F529-6E33-4B28-94C8-592B820FD3EB}" type="presParOf" srcId="{99714C29-61F5-415A-A885-3EF17A5274FB}" destId="{BCF16EA8-BFB8-47EA-95CF-C76323911B09}" srcOrd="1" destOrd="0" presId="urn:diagrams.loki3.com/TabbedArc+Icon"/>
    <dgm:cxn modelId="{68F1BFFC-DC4E-48ED-A747-BE755DA817D4}" type="presParOf" srcId="{99714C29-61F5-415A-A885-3EF17A5274FB}" destId="{F51B1692-E01E-4D28-9A01-E4B4FFD81DEA}" srcOrd="2" destOrd="0" presId="urn:diagrams.loki3.com/TabbedArc+Icon"/>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0FEF1A0-6988-4DF4-B6A9-70419B855DCE}" type="doc">
      <dgm:prSet loTypeId="urn:microsoft.com/office/officeart/2005/8/layout/hList6" loCatId="list" qsTypeId="urn:microsoft.com/office/officeart/2005/8/quickstyle/3d1" qsCatId="3D" csTypeId="urn:microsoft.com/office/officeart/2005/8/colors/accent2_2" csCatId="accent2"/>
      <dgm:spPr/>
      <dgm:t>
        <a:bodyPr/>
        <a:lstStyle/>
        <a:p>
          <a:endParaRPr lang="en-IN"/>
        </a:p>
      </dgm:t>
    </dgm:pt>
    <dgm:pt modelId="{B4F6CF17-8F6B-47D5-A6D3-7BFF774F5958}">
      <dgm:prSet/>
      <dgm:spPr/>
      <dgm:t>
        <a:bodyPr/>
        <a:lstStyle/>
        <a:p>
          <a:r>
            <a:rPr lang="en-US" dirty="0"/>
            <a:t>We have fit  9 copulas to the data using copula library package in R programming language.</a:t>
          </a:r>
          <a:endParaRPr lang="en-IN" dirty="0"/>
        </a:p>
      </dgm:t>
    </dgm:pt>
    <dgm:pt modelId="{CFC04AF2-8D32-465A-BA26-172DF06F8EAC}" type="parTrans" cxnId="{6D05BEEF-1F72-4B10-AF84-448C1294654F}">
      <dgm:prSet/>
      <dgm:spPr/>
      <dgm:t>
        <a:bodyPr/>
        <a:lstStyle/>
        <a:p>
          <a:endParaRPr lang="en-IN"/>
        </a:p>
      </dgm:t>
    </dgm:pt>
    <dgm:pt modelId="{97D1F87D-AD90-4FA2-8E2C-039C2E02693A}" type="sibTrans" cxnId="{6D05BEEF-1F72-4B10-AF84-448C1294654F}">
      <dgm:prSet/>
      <dgm:spPr/>
      <dgm:t>
        <a:bodyPr/>
        <a:lstStyle/>
        <a:p>
          <a:endParaRPr lang="en-IN"/>
        </a:p>
      </dgm:t>
    </dgm:pt>
    <dgm:pt modelId="{26E79142-43DC-4EC5-854F-E23D6BCEFB2A}" type="pres">
      <dgm:prSet presAssocID="{00FEF1A0-6988-4DF4-B6A9-70419B855DCE}" presName="Name0" presStyleCnt="0">
        <dgm:presLayoutVars>
          <dgm:dir/>
          <dgm:resizeHandles val="exact"/>
        </dgm:presLayoutVars>
      </dgm:prSet>
      <dgm:spPr/>
    </dgm:pt>
    <dgm:pt modelId="{A65E455D-B73C-4B03-BA76-647FAD59A268}" type="pres">
      <dgm:prSet presAssocID="{B4F6CF17-8F6B-47D5-A6D3-7BFF774F5958}" presName="node" presStyleLbl="node1" presStyleIdx="0" presStyleCnt="1" custLinFactY="-87042" custLinFactNeighborX="2579" custLinFactNeighborY="-100000">
        <dgm:presLayoutVars>
          <dgm:bulletEnabled val="1"/>
        </dgm:presLayoutVars>
      </dgm:prSet>
      <dgm:spPr/>
    </dgm:pt>
  </dgm:ptLst>
  <dgm:cxnLst>
    <dgm:cxn modelId="{5959E34E-9FB1-410A-9ABF-C72E6B855D4F}" type="presOf" srcId="{00FEF1A0-6988-4DF4-B6A9-70419B855DCE}" destId="{26E79142-43DC-4EC5-854F-E23D6BCEFB2A}" srcOrd="0" destOrd="0" presId="urn:microsoft.com/office/officeart/2005/8/layout/hList6"/>
    <dgm:cxn modelId="{6D05BEEF-1F72-4B10-AF84-448C1294654F}" srcId="{00FEF1A0-6988-4DF4-B6A9-70419B855DCE}" destId="{B4F6CF17-8F6B-47D5-A6D3-7BFF774F5958}" srcOrd="0" destOrd="0" parTransId="{CFC04AF2-8D32-465A-BA26-172DF06F8EAC}" sibTransId="{97D1F87D-AD90-4FA2-8E2C-039C2E02693A}"/>
    <dgm:cxn modelId="{B0F2B0FC-B171-40CC-A723-841044B2B339}" type="presOf" srcId="{B4F6CF17-8F6B-47D5-A6D3-7BFF774F5958}" destId="{A65E455D-B73C-4B03-BA76-647FAD59A268}" srcOrd="0" destOrd="0" presId="urn:microsoft.com/office/officeart/2005/8/layout/hList6"/>
    <dgm:cxn modelId="{76614BD7-A396-4EA9-8EC8-0763BBB0B73D}" type="presParOf" srcId="{26E79142-43DC-4EC5-854F-E23D6BCEFB2A}" destId="{A65E455D-B73C-4B03-BA76-647FAD59A268}" srcOrd="0" destOrd="0" presId="urn:microsoft.com/office/officeart/2005/8/layout/h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5B36A8E-6E1A-46F8-9EFF-652F30A10CBD}" type="doc">
      <dgm:prSet loTypeId="urn:microsoft.com/office/officeart/2005/8/layout/cycle2" loCatId="cycle" qsTypeId="urn:microsoft.com/office/officeart/2005/8/quickstyle/3d1" qsCatId="3D" csTypeId="urn:microsoft.com/office/officeart/2005/8/colors/colorful1" csCatId="colorful" phldr="1"/>
      <dgm:spPr/>
      <dgm:t>
        <a:bodyPr/>
        <a:lstStyle/>
        <a:p>
          <a:endParaRPr lang="en-IN"/>
        </a:p>
      </dgm:t>
    </dgm:pt>
    <dgm:pt modelId="{16B69F3F-6C7E-4CC6-9332-41E5CC3543BD}">
      <dgm:prSet/>
      <dgm:spPr/>
      <dgm:t>
        <a:bodyPr/>
        <a:lstStyle/>
        <a:p>
          <a:r>
            <a:rPr lang="en-IN" dirty="0"/>
            <a:t>After applying this steps to India-</a:t>
          </a:r>
          <a:r>
            <a:rPr lang="en-IN" dirty="0" err="1"/>
            <a:t>Pre_Covid</a:t>
          </a:r>
          <a:r>
            <a:rPr lang="en-IN" dirty="0"/>
            <a:t>, I will apply to India-Post Covid, India-</a:t>
          </a:r>
          <a:r>
            <a:rPr lang="en-IN" dirty="0" err="1"/>
            <a:t>During_Covid</a:t>
          </a:r>
          <a:r>
            <a:rPr lang="en-IN" dirty="0"/>
            <a:t>.</a:t>
          </a:r>
        </a:p>
      </dgm:t>
    </dgm:pt>
    <dgm:pt modelId="{819FCCD3-E4C8-4CA7-9A36-80FF8E2EC052}" type="parTrans" cxnId="{412B337B-F6A8-43BE-86DA-A7A4FF310634}">
      <dgm:prSet/>
      <dgm:spPr/>
      <dgm:t>
        <a:bodyPr/>
        <a:lstStyle/>
        <a:p>
          <a:endParaRPr lang="en-IN"/>
        </a:p>
      </dgm:t>
    </dgm:pt>
    <dgm:pt modelId="{6FC02686-246D-47DD-BA58-04A9F271CEF6}" type="sibTrans" cxnId="{412B337B-F6A8-43BE-86DA-A7A4FF310634}">
      <dgm:prSet/>
      <dgm:spPr/>
      <dgm:t>
        <a:bodyPr/>
        <a:lstStyle/>
        <a:p>
          <a:endParaRPr lang="en-IN"/>
        </a:p>
      </dgm:t>
    </dgm:pt>
    <dgm:pt modelId="{EE4B16DC-019B-4B13-9D30-C16CF63184DF}">
      <dgm:prSet/>
      <dgm:spPr/>
      <dgm:t>
        <a:bodyPr/>
        <a:lstStyle/>
        <a:p>
          <a:r>
            <a:rPr lang="en-IN" dirty="0"/>
            <a:t>After India, I will apply to USA, France, Saudi Arabia for 2 different oil prices- Brent and OPEC</a:t>
          </a:r>
        </a:p>
      </dgm:t>
    </dgm:pt>
    <dgm:pt modelId="{BF10B4B9-A248-434E-AD61-AC68A013589A}" type="sibTrans" cxnId="{EE9A9F90-7768-4AE0-A2F1-CB7A31AD6C99}">
      <dgm:prSet/>
      <dgm:spPr/>
      <dgm:t>
        <a:bodyPr/>
        <a:lstStyle/>
        <a:p>
          <a:endParaRPr lang="en-IN"/>
        </a:p>
      </dgm:t>
    </dgm:pt>
    <dgm:pt modelId="{76A02527-39D5-47BE-84DE-E5E0CACA48C8}" type="parTrans" cxnId="{EE9A9F90-7768-4AE0-A2F1-CB7A31AD6C99}">
      <dgm:prSet/>
      <dgm:spPr/>
      <dgm:t>
        <a:bodyPr/>
        <a:lstStyle/>
        <a:p>
          <a:endParaRPr lang="en-IN"/>
        </a:p>
      </dgm:t>
    </dgm:pt>
    <dgm:pt modelId="{71C6C4AF-64EE-4431-9A22-7FA1E5F6A5D5}" type="pres">
      <dgm:prSet presAssocID="{B5B36A8E-6E1A-46F8-9EFF-652F30A10CBD}" presName="cycle" presStyleCnt="0">
        <dgm:presLayoutVars>
          <dgm:dir/>
          <dgm:resizeHandles val="exact"/>
        </dgm:presLayoutVars>
      </dgm:prSet>
      <dgm:spPr/>
    </dgm:pt>
    <dgm:pt modelId="{90AB2926-B70B-4DA9-AF83-BFD3E2D48DCA}" type="pres">
      <dgm:prSet presAssocID="{16B69F3F-6C7E-4CC6-9332-41E5CC3543BD}" presName="node" presStyleLbl="node1" presStyleIdx="0" presStyleCnt="2">
        <dgm:presLayoutVars>
          <dgm:bulletEnabled val="1"/>
        </dgm:presLayoutVars>
      </dgm:prSet>
      <dgm:spPr/>
    </dgm:pt>
    <dgm:pt modelId="{94D87D5B-E6A0-4A70-8CD1-182B31C25DB8}" type="pres">
      <dgm:prSet presAssocID="{6FC02686-246D-47DD-BA58-04A9F271CEF6}" presName="sibTrans" presStyleLbl="sibTrans2D1" presStyleIdx="0" presStyleCnt="2"/>
      <dgm:spPr/>
    </dgm:pt>
    <dgm:pt modelId="{3FD6E5CE-4568-4CED-87B2-B6907D486EE3}" type="pres">
      <dgm:prSet presAssocID="{6FC02686-246D-47DD-BA58-04A9F271CEF6}" presName="connectorText" presStyleLbl="sibTrans2D1" presStyleIdx="0" presStyleCnt="2"/>
      <dgm:spPr/>
    </dgm:pt>
    <dgm:pt modelId="{FEDA002C-740B-49FE-99A5-ECF391650B65}" type="pres">
      <dgm:prSet presAssocID="{EE4B16DC-019B-4B13-9D30-C16CF63184DF}" presName="node" presStyleLbl="node1" presStyleIdx="1" presStyleCnt="2">
        <dgm:presLayoutVars>
          <dgm:bulletEnabled val="1"/>
        </dgm:presLayoutVars>
      </dgm:prSet>
      <dgm:spPr/>
    </dgm:pt>
    <dgm:pt modelId="{B68DFB1F-DCC2-411A-B1B0-CBA14B0FB706}" type="pres">
      <dgm:prSet presAssocID="{BF10B4B9-A248-434E-AD61-AC68A013589A}" presName="sibTrans" presStyleLbl="sibTrans2D1" presStyleIdx="1" presStyleCnt="2"/>
      <dgm:spPr/>
    </dgm:pt>
    <dgm:pt modelId="{503FC312-54EB-4061-AB7D-B3BB3A20E205}" type="pres">
      <dgm:prSet presAssocID="{BF10B4B9-A248-434E-AD61-AC68A013589A}" presName="connectorText" presStyleLbl="sibTrans2D1" presStyleIdx="1" presStyleCnt="2"/>
      <dgm:spPr/>
    </dgm:pt>
  </dgm:ptLst>
  <dgm:cxnLst>
    <dgm:cxn modelId="{3BF4BB18-C766-48E0-BC5A-6E458DE770BC}" type="presOf" srcId="{BF10B4B9-A248-434E-AD61-AC68A013589A}" destId="{503FC312-54EB-4061-AB7D-B3BB3A20E205}" srcOrd="1" destOrd="0" presId="urn:microsoft.com/office/officeart/2005/8/layout/cycle2"/>
    <dgm:cxn modelId="{16023644-A479-41F6-A358-76453D0C1F88}" type="presOf" srcId="{6FC02686-246D-47DD-BA58-04A9F271CEF6}" destId="{94D87D5B-E6A0-4A70-8CD1-182B31C25DB8}" srcOrd="0" destOrd="0" presId="urn:microsoft.com/office/officeart/2005/8/layout/cycle2"/>
    <dgm:cxn modelId="{412B337B-F6A8-43BE-86DA-A7A4FF310634}" srcId="{B5B36A8E-6E1A-46F8-9EFF-652F30A10CBD}" destId="{16B69F3F-6C7E-4CC6-9332-41E5CC3543BD}" srcOrd="0" destOrd="0" parTransId="{819FCCD3-E4C8-4CA7-9A36-80FF8E2EC052}" sibTransId="{6FC02686-246D-47DD-BA58-04A9F271CEF6}"/>
    <dgm:cxn modelId="{A438AD89-2A84-4F21-A9F1-808A3E7C13F6}" type="presOf" srcId="{16B69F3F-6C7E-4CC6-9332-41E5CC3543BD}" destId="{90AB2926-B70B-4DA9-AF83-BFD3E2D48DCA}" srcOrd="0" destOrd="0" presId="urn:microsoft.com/office/officeart/2005/8/layout/cycle2"/>
    <dgm:cxn modelId="{EE9A9F90-7768-4AE0-A2F1-CB7A31AD6C99}" srcId="{B5B36A8E-6E1A-46F8-9EFF-652F30A10CBD}" destId="{EE4B16DC-019B-4B13-9D30-C16CF63184DF}" srcOrd="1" destOrd="0" parTransId="{76A02527-39D5-47BE-84DE-E5E0CACA48C8}" sibTransId="{BF10B4B9-A248-434E-AD61-AC68A013589A}"/>
    <dgm:cxn modelId="{6F5676A6-E335-4B3D-B9E2-F985DBB15508}" type="presOf" srcId="{B5B36A8E-6E1A-46F8-9EFF-652F30A10CBD}" destId="{71C6C4AF-64EE-4431-9A22-7FA1E5F6A5D5}" srcOrd="0" destOrd="0" presId="urn:microsoft.com/office/officeart/2005/8/layout/cycle2"/>
    <dgm:cxn modelId="{76E7AAA9-8A79-4AE8-A183-928B21507439}" type="presOf" srcId="{BF10B4B9-A248-434E-AD61-AC68A013589A}" destId="{B68DFB1F-DCC2-411A-B1B0-CBA14B0FB706}" srcOrd="0" destOrd="0" presId="urn:microsoft.com/office/officeart/2005/8/layout/cycle2"/>
    <dgm:cxn modelId="{F3BDF2B1-A96D-48A4-AFF6-42328FEEE29A}" type="presOf" srcId="{EE4B16DC-019B-4B13-9D30-C16CF63184DF}" destId="{FEDA002C-740B-49FE-99A5-ECF391650B65}" srcOrd="0" destOrd="0" presId="urn:microsoft.com/office/officeart/2005/8/layout/cycle2"/>
    <dgm:cxn modelId="{B09186FC-D3A9-447A-8091-0D901AE1DF5C}" type="presOf" srcId="{6FC02686-246D-47DD-BA58-04A9F271CEF6}" destId="{3FD6E5CE-4568-4CED-87B2-B6907D486EE3}" srcOrd="1" destOrd="0" presId="urn:microsoft.com/office/officeart/2005/8/layout/cycle2"/>
    <dgm:cxn modelId="{589252A7-145A-4D6B-93A3-022A7F69999B}" type="presParOf" srcId="{71C6C4AF-64EE-4431-9A22-7FA1E5F6A5D5}" destId="{90AB2926-B70B-4DA9-AF83-BFD3E2D48DCA}" srcOrd="0" destOrd="0" presId="urn:microsoft.com/office/officeart/2005/8/layout/cycle2"/>
    <dgm:cxn modelId="{3B2158E4-C872-44BD-92AE-4D374E6CA160}" type="presParOf" srcId="{71C6C4AF-64EE-4431-9A22-7FA1E5F6A5D5}" destId="{94D87D5B-E6A0-4A70-8CD1-182B31C25DB8}" srcOrd="1" destOrd="0" presId="urn:microsoft.com/office/officeart/2005/8/layout/cycle2"/>
    <dgm:cxn modelId="{FEA7549C-8806-4D2E-908D-DD92A690FE85}" type="presParOf" srcId="{94D87D5B-E6A0-4A70-8CD1-182B31C25DB8}" destId="{3FD6E5CE-4568-4CED-87B2-B6907D486EE3}" srcOrd="0" destOrd="0" presId="urn:microsoft.com/office/officeart/2005/8/layout/cycle2"/>
    <dgm:cxn modelId="{62CA119C-9D2F-4A34-8584-79D214E30465}" type="presParOf" srcId="{71C6C4AF-64EE-4431-9A22-7FA1E5F6A5D5}" destId="{FEDA002C-740B-49FE-99A5-ECF391650B65}" srcOrd="2" destOrd="0" presId="urn:microsoft.com/office/officeart/2005/8/layout/cycle2"/>
    <dgm:cxn modelId="{4C935024-9A8F-455C-86EB-175D4F491A91}" type="presParOf" srcId="{71C6C4AF-64EE-4431-9A22-7FA1E5F6A5D5}" destId="{B68DFB1F-DCC2-411A-B1B0-CBA14B0FB706}" srcOrd="3" destOrd="0" presId="urn:microsoft.com/office/officeart/2005/8/layout/cycle2"/>
    <dgm:cxn modelId="{89DFF79E-6B84-4E42-9E38-F6BEA2C958FE}" type="presParOf" srcId="{B68DFB1F-DCC2-411A-B1B0-CBA14B0FB706}" destId="{503FC312-54EB-4061-AB7D-B3BB3A20E205}" srcOrd="0" destOrd="0" presId="urn:microsoft.com/office/officeart/2005/8/layout/cycle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C6EB19-4C1C-4480-B2BC-AC9B046CB4D1}" type="doc">
      <dgm:prSet loTypeId="urn:diagrams.loki3.com/TabbedArc+Icon" loCatId="relationship" qsTypeId="urn:microsoft.com/office/officeart/2005/8/quickstyle/3d1" qsCatId="3D" csTypeId="urn:microsoft.com/office/officeart/2005/8/colors/colorful1" csCatId="colorful"/>
      <dgm:spPr/>
      <dgm:t>
        <a:bodyPr/>
        <a:lstStyle/>
        <a:p>
          <a:endParaRPr lang="en-IN"/>
        </a:p>
      </dgm:t>
    </dgm:pt>
    <dgm:pt modelId="{BB134BAF-F448-41B6-8ADA-AEBE9841CCE3}">
      <dgm:prSet/>
      <dgm:spPr/>
      <dgm:t>
        <a:bodyPr/>
        <a:lstStyle/>
        <a:p>
          <a:r>
            <a:rPr lang="en-IN" dirty="0"/>
            <a:t>Overview of Data for Indian stock market index for pre-covid Period.</a:t>
          </a:r>
        </a:p>
      </dgm:t>
    </dgm:pt>
    <dgm:pt modelId="{C98BE13F-FBA8-4702-AE91-1830208328D5}" type="parTrans" cxnId="{A1891AC8-C541-4B2C-A3AB-22C819D66397}">
      <dgm:prSet/>
      <dgm:spPr/>
      <dgm:t>
        <a:bodyPr/>
        <a:lstStyle/>
        <a:p>
          <a:endParaRPr lang="en-IN"/>
        </a:p>
      </dgm:t>
    </dgm:pt>
    <dgm:pt modelId="{A8212FCC-545C-4DEC-9FE8-3327D05E7EF8}" type="sibTrans" cxnId="{A1891AC8-C541-4B2C-A3AB-22C819D66397}">
      <dgm:prSet/>
      <dgm:spPr/>
      <dgm:t>
        <a:bodyPr/>
        <a:lstStyle/>
        <a:p>
          <a:endParaRPr lang="en-IN"/>
        </a:p>
      </dgm:t>
    </dgm:pt>
    <dgm:pt modelId="{F593EF4B-122C-48A7-9A12-3D3D8EC704B6}">
      <dgm:prSet/>
      <dgm:spPr/>
      <dgm:t>
        <a:bodyPr/>
        <a:lstStyle/>
        <a:p>
          <a:r>
            <a:rPr lang="en-IN" dirty="0" err="1"/>
            <a:t>Close_Nifty</a:t>
          </a:r>
          <a:r>
            <a:rPr lang="en-IN" dirty="0"/>
            <a:t> = Nifty50</a:t>
          </a:r>
        </a:p>
      </dgm:t>
    </dgm:pt>
    <dgm:pt modelId="{9D850C64-2A0A-4985-9D52-91165E6ACE90}" type="parTrans" cxnId="{479E1E3D-E453-4A2A-8D6A-58256FE075A1}">
      <dgm:prSet/>
      <dgm:spPr/>
      <dgm:t>
        <a:bodyPr/>
        <a:lstStyle/>
        <a:p>
          <a:endParaRPr lang="en-IN"/>
        </a:p>
      </dgm:t>
    </dgm:pt>
    <dgm:pt modelId="{437EF229-0BA2-4C48-85F3-475E2294F380}" type="sibTrans" cxnId="{479E1E3D-E453-4A2A-8D6A-58256FE075A1}">
      <dgm:prSet/>
      <dgm:spPr/>
      <dgm:t>
        <a:bodyPr/>
        <a:lstStyle/>
        <a:p>
          <a:endParaRPr lang="en-IN"/>
        </a:p>
      </dgm:t>
    </dgm:pt>
    <dgm:pt modelId="{A5108A63-6DD3-499B-98A4-93CCC33505B1}">
      <dgm:prSet/>
      <dgm:spPr/>
      <dgm:t>
        <a:bodyPr/>
        <a:lstStyle/>
        <a:p>
          <a:r>
            <a:rPr lang="en-IN"/>
            <a:t>Brent_INR= Oil Price for Brent Crude Oil</a:t>
          </a:r>
        </a:p>
      </dgm:t>
    </dgm:pt>
    <dgm:pt modelId="{DBCA091B-4047-4BF7-9803-3543AF00E626}" type="parTrans" cxnId="{884F0AB6-717D-49D9-8D05-D5DEC347CCA6}">
      <dgm:prSet/>
      <dgm:spPr/>
      <dgm:t>
        <a:bodyPr/>
        <a:lstStyle/>
        <a:p>
          <a:endParaRPr lang="en-IN"/>
        </a:p>
      </dgm:t>
    </dgm:pt>
    <dgm:pt modelId="{7E969BB3-2809-447C-B048-8019DD8D2A80}" type="sibTrans" cxnId="{884F0AB6-717D-49D9-8D05-D5DEC347CCA6}">
      <dgm:prSet/>
      <dgm:spPr/>
      <dgm:t>
        <a:bodyPr/>
        <a:lstStyle/>
        <a:p>
          <a:endParaRPr lang="en-IN"/>
        </a:p>
      </dgm:t>
    </dgm:pt>
    <dgm:pt modelId="{99714C29-61F5-415A-A885-3EF17A5274FB}" type="pres">
      <dgm:prSet presAssocID="{C4C6EB19-4C1C-4480-B2BC-AC9B046CB4D1}" presName="Name0" presStyleCnt="0">
        <dgm:presLayoutVars>
          <dgm:dir/>
          <dgm:resizeHandles val="exact"/>
        </dgm:presLayoutVars>
      </dgm:prSet>
      <dgm:spPr/>
    </dgm:pt>
    <dgm:pt modelId="{DE7B92E9-1395-4A7E-9B25-EA2B99C5EEF1}" type="pres">
      <dgm:prSet presAssocID="{BB134BAF-F448-41B6-8ADA-AEBE9841CCE3}" presName="twoplus" presStyleLbl="node1" presStyleIdx="0" presStyleCnt="3">
        <dgm:presLayoutVars>
          <dgm:bulletEnabled val="1"/>
        </dgm:presLayoutVars>
      </dgm:prSet>
      <dgm:spPr/>
    </dgm:pt>
    <dgm:pt modelId="{BCF16EA8-BFB8-47EA-95CF-C76323911B09}" type="pres">
      <dgm:prSet presAssocID="{F593EF4B-122C-48A7-9A12-3D3D8EC704B6}" presName="twoplus" presStyleLbl="node1" presStyleIdx="1" presStyleCnt="3">
        <dgm:presLayoutVars>
          <dgm:bulletEnabled val="1"/>
        </dgm:presLayoutVars>
      </dgm:prSet>
      <dgm:spPr/>
    </dgm:pt>
    <dgm:pt modelId="{F51B1692-E01E-4D28-9A01-E4B4FFD81DEA}" type="pres">
      <dgm:prSet presAssocID="{A5108A63-6DD3-499B-98A4-93CCC33505B1}" presName="twoplus" presStyleLbl="node1" presStyleIdx="2" presStyleCnt="3">
        <dgm:presLayoutVars>
          <dgm:bulletEnabled val="1"/>
        </dgm:presLayoutVars>
      </dgm:prSet>
      <dgm:spPr/>
    </dgm:pt>
  </dgm:ptLst>
  <dgm:cxnLst>
    <dgm:cxn modelId="{479E1E3D-E453-4A2A-8D6A-58256FE075A1}" srcId="{C4C6EB19-4C1C-4480-B2BC-AC9B046CB4D1}" destId="{F593EF4B-122C-48A7-9A12-3D3D8EC704B6}" srcOrd="1" destOrd="0" parTransId="{9D850C64-2A0A-4985-9D52-91165E6ACE90}" sibTransId="{437EF229-0BA2-4C48-85F3-475E2294F380}"/>
    <dgm:cxn modelId="{9D284D71-F42A-4459-BF15-50D904B4DE5F}" type="presOf" srcId="{C4C6EB19-4C1C-4480-B2BC-AC9B046CB4D1}" destId="{99714C29-61F5-415A-A885-3EF17A5274FB}" srcOrd="0" destOrd="0" presId="urn:diagrams.loki3.com/TabbedArc+Icon"/>
    <dgm:cxn modelId="{0E251479-9E10-44A4-A8DC-2CC86F86DFC0}" type="presOf" srcId="{A5108A63-6DD3-499B-98A4-93CCC33505B1}" destId="{F51B1692-E01E-4D28-9A01-E4B4FFD81DEA}" srcOrd="0" destOrd="0" presId="urn:diagrams.loki3.com/TabbedArc+Icon"/>
    <dgm:cxn modelId="{125286AD-BC00-47CE-84EB-6B586D7F0E36}" type="presOf" srcId="{BB134BAF-F448-41B6-8ADA-AEBE9841CCE3}" destId="{DE7B92E9-1395-4A7E-9B25-EA2B99C5EEF1}" srcOrd="0" destOrd="0" presId="urn:diagrams.loki3.com/TabbedArc+Icon"/>
    <dgm:cxn modelId="{884F0AB6-717D-49D9-8D05-D5DEC347CCA6}" srcId="{C4C6EB19-4C1C-4480-B2BC-AC9B046CB4D1}" destId="{A5108A63-6DD3-499B-98A4-93CCC33505B1}" srcOrd="2" destOrd="0" parTransId="{DBCA091B-4047-4BF7-9803-3543AF00E626}" sibTransId="{7E969BB3-2809-447C-B048-8019DD8D2A80}"/>
    <dgm:cxn modelId="{A1891AC8-C541-4B2C-A3AB-22C819D66397}" srcId="{C4C6EB19-4C1C-4480-B2BC-AC9B046CB4D1}" destId="{BB134BAF-F448-41B6-8ADA-AEBE9841CCE3}" srcOrd="0" destOrd="0" parTransId="{C98BE13F-FBA8-4702-AE91-1830208328D5}" sibTransId="{A8212FCC-545C-4DEC-9FE8-3327D05E7EF8}"/>
    <dgm:cxn modelId="{1F576BFF-E50B-4318-9D54-E1B0E34E38AC}" type="presOf" srcId="{F593EF4B-122C-48A7-9A12-3D3D8EC704B6}" destId="{BCF16EA8-BFB8-47EA-95CF-C76323911B09}" srcOrd="0" destOrd="0" presId="urn:diagrams.loki3.com/TabbedArc+Icon"/>
    <dgm:cxn modelId="{EF1DA651-EDF7-4AD9-ABE2-8043A60209D1}" type="presParOf" srcId="{99714C29-61F5-415A-A885-3EF17A5274FB}" destId="{DE7B92E9-1395-4A7E-9B25-EA2B99C5EEF1}" srcOrd="0" destOrd="0" presId="urn:diagrams.loki3.com/TabbedArc+Icon"/>
    <dgm:cxn modelId="{2404F529-6E33-4B28-94C8-592B820FD3EB}" type="presParOf" srcId="{99714C29-61F5-415A-A885-3EF17A5274FB}" destId="{BCF16EA8-BFB8-47EA-95CF-C76323911B09}" srcOrd="1" destOrd="0" presId="urn:diagrams.loki3.com/TabbedArc+Icon"/>
    <dgm:cxn modelId="{68F1BFFC-DC4E-48ED-A747-BE755DA817D4}" type="presParOf" srcId="{99714C29-61F5-415A-A885-3EF17A5274FB}" destId="{F51B1692-E01E-4D28-9A01-E4B4FFD81DEA}" srcOrd="2" destOrd="0" presId="urn:diagrams.loki3.com/TabbedArc+Icon"/>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5A571A-22C8-4DD7-AB3F-52574EF73D77}" type="doc">
      <dgm:prSet loTypeId="urn:microsoft.com/office/officeart/2005/8/layout/hList6" loCatId="list" qsTypeId="urn:microsoft.com/office/officeart/2005/8/quickstyle/3d1" qsCatId="3D" csTypeId="urn:microsoft.com/office/officeart/2005/8/colors/colorful1" csCatId="colorful"/>
      <dgm:spPr/>
      <dgm:t>
        <a:bodyPr/>
        <a:lstStyle/>
        <a:p>
          <a:endParaRPr lang="en-IN"/>
        </a:p>
      </dgm:t>
    </dgm:pt>
    <dgm:pt modelId="{ECE0A2B5-5D69-48D5-BDB6-01775FAA2C24}">
      <dgm:prSet/>
      <dgm:spPr/>
      <dgm:t>
        <a:bodyPr/>
        <a:lstStyle/>
        <a:p>
          <a:r>
            <a:rPr lang="en-IN" dirty="0"/>
            <a:t>We will apply two methods to estimate the marginal distributions from the GARCH Model.</a:t>
          </a:r>
        </a:p>
      </dgm:t>
    </dgm:pt>
    <dgm:pt modelId="{E4F6DA57-D39A-4161-BC7A-494B0D269867}" type="parTrans" cxnId="{7A4894F0-5BAD-421A-B486-69F2047600ED}">
      <dgm:prSet/>
      <dgm:spPr/>
      <dgm:t>
        <a:bodyPr/>
        <a:lstStyle/>
        <a:p>
          <a:endParaRPr lang="en-IN"/>
        </a:p>
      </dgm:t>
    </dgm:pt>
    <dgm:pt modelId="{835B3D2C-A61F-47C7-8453-D4CFDFCF1D31}" type="sibTrans" cxnId="{7A4894F0-5BAD-421A-B486-69F2047600ED}">
      <dgm:prSet/>
      <dgm:spPr/>
      <dgm:t>
        <a:bodyPr/>
        <a:lstStyle/>
        <a:p>
          <a:endParaRPr lang="en-IN"/>
        </a:p>
      </dgm:t>
    </dgm:pt>
    <dgm:pt modelId="{A9ACBDAA-F9CF-4748-84EA-5902A1BC28FC}">
      <dgm:prSet/>
      <dgm:spPr/>
      <dgm:t>
        <a:bodyPr/>
        <a:lstStyle/>
        <a:p>
          <a:r>
            <a:rPr lang="en-IN" dirty="0"/>
            <a:t>First Method:</a:t>
          </a:r>
          <a:br>
            <a:rPr lang="en-IN" dirty="0"/>
          </a:br>
          <a:r>
            <a:rPr lang="en-IN" dirty="0"/>
            <a:t>Obtaining Filtered Standardized residuals</a:t>
          </a:r>
        </a:p>
      </dgm:t>
    </dgm:pt>
    <dgm:pt modelId="{351983F5-C2B3-4C51-B529-B338E9FCF4C4}" type="parTrans" cxnId="{6EF05718-295F-4AF2-BEE8-D87D604552CE}">
      <dgm:prSet/>
      <dgm:spPr/>
      <dgm:t>
        <a:bodyPr/>
        <a:lstStyle/>
        <a:p>
          <a:endParaRPr lang="en-IN"/>
        </a:p>
      </dgm:t>
    </dgm:pt>
    <dgm:pt modelId="{402B5891-6403-45A0-B03C-E6C09B40F60B}" type="sibTrans" cxnId="{6EF05718-295F-4AF2-BEE8-D87D604552CE}">
      <dgm:prSet/>
      <dgm:spPr/>
      <dgm:t>
        <a:bodyPr/>
        <a:lstStyle/>
        <a:p>
          <a:endParaRPr lang="en-IN"/>
        </a:p>
      </dgm:t>
    </dgm:pt>
    <dgm:pt modelId="{544B50BC-1E11-4E85-9ABC-B8D28B6A82E5}">
      <dgm:prSet/>
      <dgm:spPr/>
      <dgm:t>
        <a:bodyPr/>
        <a:lstStyle/>
        <a:p>
          <a:r>
            <a:rPr lang="en-IN"/>
            <a:t>Second Method:</a:t>
          </a:r>
          <a:br>
            <a:rPr lang="en-IN"/>
          </a:br>
          <a:r>
            <a:rPr lang="en-IN"/>
            <a:t>The empirical distribution to estimate marginal Distribution.</a:t>
          </a:r>
        </a:p>
      </dgm:t>
    </dgm:pt>
    <dgm:pt modelId="{2CE68187-51E3-4817-B07C-C023FBD58768}" type="parTrans" cxnId="{01B25DF5-91B7-4626-9630-478830C67BC0}">
      <dgm:prSet/>
      <dgm:spPr/>
      <dgm:t>
        <a:bodyPr/>
        <a:lstStyle/>
        <a:p>
          <a:endParaRPr lang="en-IN"/>
        </a:p>
      </dgm:t>
    </dgm:pt>
    <dgm:pt modelId="{A7570350-2DE8-4587-A46C-C7E297AFDDAB}" type="sibTrans" cxnId="{01B25DF5-91B7-4626-9630-478830C67BC0}">
      <dgm:prSet/>
      <dgm:spPr/>
      <dgm:t>
        <a:bodyPr/>
        <a:lstStyle/>
        <a:p>
          <a:endParaRPr lang="en-IN"/>
        </a:p>
      </dgm:t>
    </dgm:pt>
    <dgm:pt modelId="{36BE2D35-5FD7-4C17-B0B6-F86A0F589B96}" type="pres">
      <dgm:prSet presAssocID="{5E5A571A-22C8-4DD7-AB3F-52574EF73D77}" presName="Name0" presStyleCnt="0">
        <dgm:presLayoutVars>
          <dgm:dir/>
          <dgm:resizeHandles val="exact"/>
        </dgm:presLayoutVars>
      </dgm:prSet>
      <dgm:spPr/>
    </dgm:pt>
    <dgm:pt modelId="{E010728A-D2FB-413D-80AA-85C8E06F354C}" type="pres">
      <dgm:prSet presAssocID="{ECE0A2B5-5D69-48D5-BDB6-01775FAA2C24}" presName="node" presStyleLbl="node1" presStyleIdx="0" presStyleCnt="3" custLinFactNeighborX="-7040" custLinFactNeighborY="1176">
        <dgm:presLayoutVars>
          <dgm:bulletEnabled val="1"/>
        </dgm:presLayoutVars>
      </dgm:prSet>
      <dgm:spPr/>
    </dgm:pt>
    <dgm:pt modelId="{841200B9-3871-42F5-BECA-BB3BA9A7F57D}" type="pres">
      <dgm:prSet presAssocID="{835B3D2C-A61F-47C7-8453-D4CFDFCF1D31}" presName="sibTrans" presStyleCnt="0"/>
      <dgm:spPr/>
    </dgm:pt>
    <dgm:pt modelId="{4CD4605F-13B1-47E4-BFC0-DE1441B0865C}" type="pres">
      <dgm:prSet presAssocID="{A9ACBDAA-F9CF-4748-84EA-5902A1BC28FC}" presName="node" presStyleLbl="node1" presStyleIdx="1" presStyleCnt="3">
        <dgm:presLayoutVars>
          <dgm:bulletEnabled val="1"/>
        </dgm:presLayoutVars>
      </dgm:prSet>
      <dgm:spPr/>
    </dgm:pt>
    <dgm:pt modelId="{F8399CBA-B0B6-4C35-BD24-3F2CE631A26F}" type="pres">
      <dgm:prSet presAssocID="{402B5891-6403-45A0-B03C-E6C09B40F60B}" presName="sibTrans" presStyleCnt="0"/>
      <dgm:spPr/>
    </dgm:pt>
    <dgm:pt modelId="{2142CBAD-454E-4621-9A4B-668D9D07BB88}" type="pres">
      <dgm:prSet presAssocID="{544B50BC-1E11-4E85-9ABC-B8D28B6A82E5}" presName="node" presStyleLbl="node1" presStyleIdx="2" presStyleCnt="3">
        <dgm:presLayoutVars>
          <dgm:bulletEnabled val="1"/>
        </dgm:presLayoutVars>
      </dgm:prSet>
      <dgm:spPr/>
    </dgm:pt>
  </dgm:ptLst>
  <dgm:cxnLst>
    <dgm:cxn modelId="{EA7E2102-9E93-4F5F-B3B1-04B024C7058F}" type="presOf" srcId="{A9ACBDAA-F9CF-4748-84EA-5902A1BC28FC}" destId="{4CD4605F-13B1-47E4-BFC0-DE1441B0865C}" srcOrd="0" destOrd="0" presId="urn:microsoft.com/office/officeart/2005/8/layout/hList6"/>
    <dgm:cxn modelId="{6EF05718-295F-4AF2-BEE8-D87D604552CE}" srcId="{5E5A571A-22C8-4DD7-AB3F-52574EF73D77}" destId="{A9ACBDAA-F9CF-4748-84EA-5902A1BC28FC}" srcOrd="1" destOrd="0" parTransId="{351983F5-C2B3-4C51-B529-B338E9FCF4C4}" sibTransId="{402B5891-6403-45A0-B03C-E6C09B40F60B}"/>
    <dgm:cxn modelId="{DC698467-1985-47B5-82E2-5E91B3674EAE}" type="presOf" srcId="{544B50BC-1E11-4E85-9ABC-B8D28B6A82E5}" destId="{2142CBAD-454E-4621-9A4B-668D9D07BB88}" srcOrd="0" destOrd="0" presId="urn:microsoft.com/office/officeart/2005/8/layout/hList6"/>
    <dgm:cxn modelId="{349E1B8F-F306-42A1-8B10-AA6B2280D43E}" type="presOf" srcId="{5E5A571A-22C8-4DD7-AB3F-52574EF73D77}" destId="{36BE2D35-5FD7-4C17-B0B6-F86A0F589B96}" srcOrd="0" destOrd="0" presId="urn:microsoft.com/office/officeart/2005/8/layout/hList6"/>
    <dgm:cxn modelId="{28E694C9-4A7E-4BC7-B8AA-C400F06456A2}" type="presOf" srcId="{ECE0A2B5-5D69-48D5-BDB6-01775FAA2C24}" destId="{E010728A-D2FB-413D-80AA-85C8E06F354C}" srcOrd="0" destOrd="0" presId="urn:microsoft.com/office/officeart/2005/8/layout/hList6"/>
    <dgm:cxn modelId="{7A4894F0-5BAD-421A-B486-69F2047600ED}" srcId="{5E5A571A-22C8-4DD7-AB3F-52574EF73D77}" destId="{ECE0A2B5-5D69-48D5-BDB6-01775FAA2C24}" srcOrd="0" destOrd="0" parTransId="{E4F6DA57-D39A-4161-BC7A-494B0D269867}" sibTransId="{835B3D2C-A61F-47C7-8453-D4CFDFCF1D31}"/>
    <dgm:cxn modelId="{01B25DF5-91B7-4626-9630-478830C67BC0}" srcId="{5E5A571A-22C8-4DD7-AB3F-52574EF73D77}" destId="{544B50BC-1E11-4E85-9ABC-B8D28B6A82E5}" srcOrd="2" destOrd="0" parTransId="{2CE68187-51E3-4817-B07C-C023FBD58768}" sibTransId="{A7570350-2DE8-4587-A46C-C7E297AFDDAB}"/>
    <dgm:cxn modelId="{E8951577-9EAF-4D78-B032-D4CFE3E1A531}" type="presParOf" srcId="{36BE2D35-5FD7-4C17-B0B6-F86A0F589B96}" destId="{E010728A-D2FB-413D-80AA-85C8E06F354C}" srcOrd="0" destOrd="0" presId="urn:microsoft.com/office/officeart/2005/8/layout/hList6"/>
    <dgm:cxn modelId="{0027B44A-7411-423C-A051-1764812F10C0}" type="presParOf" srcId="{36BE2D35-5FD7-4C17-B0B6-F86A0F589B96}" destId="{841200B9-3871-42F5-BECA-BB3BA9A7F57D}" srcOrd="1" destOrd="0" presId="urn:microsoft.com/office/officeart/2005/8/layout/hList6"/>
    <dgm:cxn modelId="{2E41AA32-13F4-4F3C-9120-F6F3EA73B1D6}" type="presParOf" srcId="{36BE2D35-5FD7-4C17-B0B6-F86A0F589B96}" destId="{4CD4605F-13B1-47E4-BFC0-DE1441B0865C}" srcOrd="2" destOrd="0" presId="urn:microsoft.com/office/officeart/2005/8/layout/hList6"/>
    <dgm:cxn modelId="{B945E731-251D-4E12-B148-F8A12D15C6CB}" type="presParOf" srcId="{36BE2D35-5FD7-4C17-B0B6-F86A0F589B96}" destId="{F8399CBA-B0B6-4C35-BD24-3F2CE631A26F}" srcOrd="3" destOrd="0" presId="urn:microsoft.com/office/officeart/2005/8/layout/hList6"/>
    <dgm:cxn modelId="{A7668C61-0A92-498E-AE00-785E27037DCF}" type="presParOf" srcId="{36BE2D35-5FD7-4C17-B0B6-F86A0F589B96}" destId="{2142CBAD-454E-4621-9A4B-668D9D07BB88}" srcOrd="4" destOrd="0" presId="urn:microsoft.com/office/officeart/2005/8/layout/hList6"/>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4C6EB19-4C1C-4480-B2BC-AC9B046CB4D1}" type="doc">
      <dgm:prSet loTypeId="urn:diagrams.loki3.com/TabbedArc+Icon" loCatId="relationship" qsTypeId="urn:microsoft.com/office/officeart/2005/8/quickstyle/3d1" qsCatId="3D" csTypeId="urn:microsoft.com/office/officeart/2005/8/colors/colorful1" csCatId="colorful"/>
      <dgm:spPr/>
      <dgm:t>
        <a:bodyPr/>
        <a:lstStyle/>
        <a:p>
          <a:endParaRPr lang="en-IN"/>
        </a:p>
      </dgm:t>
    </dgm:pt>
    <dgm:pt modelId="{BB134BAF-F448-41B6-8ADA-AEBE9841CCE3}">
      <dgm:prSet/>
      <dgm:spPr/>
      <dgm:t>
        <a:bodyPr/>
        <a:lstStyle/>
        <a:p>
          <a:r>
            <a:rPr lang="en-IN" dirty="0"/>
            <a:t>Overview of Data for Indian stock market index for pre-covid Period.</a:t>
          </a:r>
        </a:p>
      </dgm:t>
    </dgm:pt>
    <dgm:pt modelId="{C98BE13F-FBA8-4702-AE91-1830208328D5}" type="parTrans" cxnId="{A1891AC8-C541-4B2C-A3AB-22C819D66397}">
      <dgm:prSet/>
      <dgm:spPr/>
      <dgm:t>
        <a:bodyPr/>
        <a:lstStyle/>
        <a:p>
          <a:endParaRPr lang="en-IN"/>
        </a:p>
      </dgm:t>
    </dgm:pt>
    <dgm:pt modelId="{A8212FCC-545C-4DEC-9FE8-3327D05E7EF8}" type="sibTrans" cxnId="{A1891AC8-C541-4B2C-A3AB-22C819D66397}">
      <dgm:prSet/>
      <dgm:spPr/>
      <dgm:t>
        <a:bodyPr/>
        <a:lstStyle/>
        <a:p>
          <a:endParaRPr lang="en-IN"/>
        </a:p>
      </dgm:t>
    </dgm:pt>
    <dgm:pt modelId="{F593EF4B-122C-48A7-9A12-3D3D8EC704B6}">
      <dgm:prSet/>
      <dgm:spPr/>
      <dgm:t>
        <a:bodyPr/>
        <a:lstStyle/>
        <a:p>
          <a:r>
            <a:rPr lang="en-IN" dirty="0" err="1"/>
            <a:t>Close_Nifty</a:t>
          </a:r>
          <a:r>
            <a:rPr lang="en-IN" dirty="0"/>
            <a:t> = Nifty50</a:t>
          </a:r>
        </a:p>
      </dgm:t>
    </dgm:pt>
    <dgm:pt modelId="{9D850C64-2A0A-4985-9D52-91165E6ACE90}" type="parTrans" cxnId="{479E1E3D-E453-4A2A-8D6A-58256FE075A1}">
      <dgm:prSet/>
      <dgm:spPr/>
      <dgm:t>
        <a:bodyPr/>
        <a:lstStyle/>
        <a:p>
          <a:endParaRPr lang="en-IN"/>
        </a:p>
      </dgm:t>
    </dgm:pt>
    <dgm:pt modelId="{437EF229-0BA2-4C48-85F3-475E2294F380}" type="sibTrans" cxnId="{479E1E3D-E453-4A2A-8D6A-58256FE075A1}">
      <dgm:prSet/>
      <dgm:spPr/>
      <dgm:t>
        <a:bodyPr/>
        <a:lstStyle/>
        <a:p>
          <a:endParaRPr lang="en-IN"/>
        </a:p>
      </dgm:t>
    </dgm:pt>
    <dgm:pt modelId="{A5108A63-6DD3-499B-98A4-93CCC33505B1}">
      <dgm:prSet/>
      <dgm:spPr/>
      <dgm:t>
        <a:bodyPr/>
        <a:lstStyle/>
        <a:p>
          <a:r>
            <a:rPr lang="en-IN"/>
            <a:t>Brent_INR= Oil Price for Brent Crude Oil</a:t>
          </a:r>
        </a:p>
      </dgm:t>
    </dgm:pt>
    <dgm:pt modelId="{DBCA091B-4047-4BF7-9803-3543AF00E626}" type="parTrans" cxnId="{884F0AB6-717D-49D9-8D05-D5DEC347CCA6}">
      <dgm:prSet/>
      <dgm:spPr/>
      <dgm:t>
        <a:bodyPr/>
        <a:lstStyle/>
        <a:p>
          <a:endParaRPr lang="en-IN"/>
        </a:p>
      </dgm:t>
    </dgm:pt>
    <dgm:pt modelId="{7E969BB3-2809-447C-B048-8019DD8D2A80}" type="sibTrans" cxnId="{884F0AB6-717D-49D9-8D05-D5DEC347CCA6}">
      <dgm:prSet/>
      <dgm:spPr/>
      <dgm:t>
        <a:bodyPr/>
        <a:lstStyle/>
        <a:p>
          <a:endParaRPr lang="en-IN"/>
        </a:p>
      </dgm:t>
    </dgm:pt>
    <dgm:pt modelId="{99714C29-61F5-415A-A885-3EF17A5274FB}" type="pres">
      <dgm:prSet presAssocID="{C4C6EB19-4C1C-4480-B2BC-AC9B046CB4D1}" presName="Name0" presStyleCnt="0">
        <dgm:presLayoutVars>
          <dgm:dir/>
          <dgm:resizeHandles val="exact"/>
        </dgm:presLayoutVars>
      </dgm:prSet>
      <dgm:spPr/>
    </dgm:pt>
    <dgm:pt modelId="{DE7B92E9-1395-4A7E-9B25-EA2B99C5EEF1}" type="pres">
      <dgm:prSet presAssocID="{BB134BAF-F448-41B6-8ADA-AEBE9841CCE3}" presName="twoplus" presStyleLbl="node1" presStyleIdx="0" presStyleCnt="3">
        <dgm:presLayoutVars>
          <dgm:bulletEnabled val="1"/>
        </dgm:presLayoutVars>
      </dgm:prSet>
      <dgm:spPr/>
    </dgm:pt>
    <dgm:pt modelId="{BCF16EA8-BFB8-47EA-95CF-C76323911B09}" type="pres">
      <dgm:prSet presAssocID="{F593EF4B-122C-48A7-9A12-3D3D8EC704B6}" presName="twoplus" presStyleLbl="node1" presStyleIdx="1" presStyleCnt="3">
        <dgm:presLayoutVars>
          <dgm:bulletEnabled val="1"/>
        </dgm:presLayoutVars>
      </dgm:prSet>
      <dgm:spPr/>
    </dgm:pt>
    <dgm:pt modelId="{F51B1692-E01E-4D28-9A01-E4B4FFD81DEA}" type="pres">
      <dgm:prSet presAssocID="{A5108A63-6DD3-499B-98A4-93CCC33505B1}" presName="twoplus" presStyleLbl="node1" presStyleIdx="2" presStyleCnt="3">
        <dgm:presLayoutVars>
          <dgm:bulletEnabled val="1"/>
        </dgm:presLayoutVars>
      </dgm:prSet>
      <dgm:spPr/>
    </dgm:pt>
  </dgm:ptLst>
  <dgm:cxnLst>
    <dgm:cxn modelId="{479E1E3D-E453-4A2A-8D6A-58256FE075A1}" srcId="{C4C6EB19-4C1C-4480-B2BC-AC9B046CB4D1}" destId="{F593EF4B-122C-48A7-9A12-3D3D8EC704B6}" srcOrd="1" destOrd="0" parTransId="{9D850C64-2A0A-4985-9D52-91165E6ACE90}" sibTransId="{437EF229-0BA2-4C48-85F3-475E2294F380}"/>
    <dgm:cxn modelId="{9D284D71-F42A-4459-BF15-50D904B4DE5F}" type="presOf" srcId="{C4C6EB19-4C1C-4480-B2BC-AC9B046CB4D1}" destId="{99714C29-61F5-415A-A885-3EF17A5274FB}" srcOrd="0" destOrd="0" presId="urn:diagrams.loki3.com/TabbedArc+Icon"/>
    <dgm:cxn modelId="{0E251479-9E10-44A4-A8DC-2CC86F86DFC0}" type="presOf" srcId="{A5108A63-6DD3-499B-98A4-93CCC33505B1}" destId="{F51B1692-E01E-4D28-9A01-E4B4FFD81DEA}" srcOrd="0" destOrd="0" presId="urn:diagrams.loki3.com/TabbedArc+Icon"/>
    <dgm:cxn modelId="{125286AD-BC00-47CE-84EB-6B586D7F0E36}" type="presOf" srcId="{BB134BAF-F448-41B6-8ADA-AEBE9841CCE3}" destId="{DE7B92E9-1395-4A7E-9B25-EA2B99C5EEF1}" srcOrd="0" destOrd="0" presId="urn:diagrams.loki3.com/TabbedArc+Icon"/>
    <dgm:cxn modelId="{884F0AB6-717D-49D9-8D05-D5DEC347CCA6}" srcId="{C4C6EB19-4C1C-4480-B2BC-AC9B046CB4D1}" destId="{A5108A63-6DD3-499B-98A4-93CCC33505B1}" srcOrd="2" destOrd="0" parTransId="{DBCA091B-4047-4BF7-9803-3543AF00E626}" sibTransId="{7E969BB3-2809-447C-B048-8019DD8D2A80}"/>
    <dgm:cxn modelId="{A1891AC8-C541-4B2C-A3AB-22C819D66397}" srcId="{C4C6EB19-4C1C-4480-B2BC-AC9B046CB4D1}" destId="{BB134BAF-F448-41B6-8ADA-AEBE9841CCE3}" srcOrd="0" destOrd="0" parTransId="{C98BE13F-FBA8-4702-AE91-1830208328D5}" sibTransId="{A8212FCC-545C-4DEC-9FE8-3327D05E7EF8}"/>
    <dgm:cxn modelId="{1F576BFF-E50B-4318-9D54-E1B0E34E38AC}" type="presOf" srcId="{F593EF4B-122C-48A7-9A12-3D3D8EC704B6}" destId="{BCF16EA8-BFB8-47EA-95CF-C76323911B09}" srcOrd="0" destOrd="0" presId="urn:diagrams.loki3.com/TabbedArc+Icon"/>
    <dgm:cxn modelId="{EF1DA651-EDF7-4AD9-ABE2-8043A60209D1}" type="presParOf" srcId="{99714C29-61F5-415A-A885-3EF17A5274FB}" destId="{DE7B92E9-1395-4A7E-9B25-EA2B99C5EEF1}" srcOrd="0" destOrd="0" presId="urn:diagrams.loki3.com/TabbedArc+Icon"/>
    <dgm:cxn modelId="{2404F529-6E33-4B28-94C8-592B820FD3EB}" type="presParOf" srcId="{99714C29-61F5-415A-A885-3EF17A5274FB}" destId="{BCF16EA8-BFB8-47EA-95CF-C76323911B09}" srcOrd="1" destOrd="0" presId="urn:diagrams.loki3.com/TabbedArc+Icon"/>
    <dgm:cxn modelId="{68F1BFFC-DC4E-48ED-A747-BE755DA817D4}" type="presParOf" srcId="{99714C29-61F5-415A-A885-3EF17A5274FB}" destId="{F51B1692-E01E-4D28-9A01-E4B4FFD81DEA}" srcOrd="2" destOrd="0" presId="urn:diagrams.loki3.com/TabbedArc+Icon"/>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FB37E96-D3BB-4E24-9D72-63DBF8108D42}" type="doc">
      <dgm:prSet loTypeId="urn:microsoft.com/office/officeart/2005/8/layout/hProcess9" loCatId="process" qsTypeId="urn:microsoft.com/office/officeart/2005/8/quickstyle/simple1" qsCatId="simple" csTypeId="urn:microsoft.com/office/officeart/2005/8/colors/colorful1" csCatId="colorful"/>
      <dgm:spPr/>
      <dgm:t>
        <a:bodyPr/>
        <a:lstStyle/>
        <a:p>
          <a:endParaRPr lang="en-IN"/>
        </a:p>
      </dgm:t>
    </dgm:pt>
    <dgm:pt modelId="{93B46485-DDBD-48DE-8740-CE09AB2F2DA5}">
      <dgm:prSet/>
      <dgm:spPr/>
      <dgm:t>
        <a:bodyPr/>
        <a:lstStyle/>
        <a:p>
          <a:r>
            <a:rPr lang="en-IN" dirty="0"/>
            <a:t>We made our series stationary by applying log to our series and validated through ADF test.</a:t>
          </a:r>
        </a:p>
      </dgm:t>
    </dgm:pt>
    <dgm:pt modelId="{A0FE8D39-9434-42D4-BB11-DA47BB449E47}" type="parTrans" cxnId="{0C9E1E53-F528-4FCD-8FE0-5C423F5A8DB5}">
      <dgm:prSet/>
      <dgm:spPr/>
      <dgm:t>
        <a:bodyPr/>
        <a:lstStyle/>
        <a:p>
          <a:endParaRPr lang="en-IN"/>
        </a:p>
      </dgm:t>
    </dgm:pt>
    <dgm:pt modelId="{B1C08276-5186-4067-90D5-C0A9884B3ED4}" type="sibTrans" cxnId="{0C9E1E53-F528-4FCD-8FE0-5C423F5A8DB5}">
      <dgm:prSet/>
      <dgm:spPr/>
      <dgm:t>
        <a:bodyPr/>
        <a:lstStyle/>
        <a:p>
          <a:endParaRPr lang="en-IN"/>
        </a:p>
      </dgm:t>
    </dgm:pt>
    <dgm:pt modelId="{95BF666B-1762-4383-8BD4-7DECC7877C69}" type="pres">
      <dgm:prSet presAssocID="{BFB37E96-D3BB-4E24-9D72-63DBF8108D42}" presName="CompostProcess" presStyleCnt="0">
        <dgm:presLayoutVars>
          <dgm:dir/>
          <dgm:resizeHandles val="exact"/>
        </dgm:presLayoutVars>
      </dgm:prSet>
      <dgm:spPr/>
    </dgm:pt>
    <dgm:pt modelId="{36F0367B-F64B-48AA-9568-14FC299ED31E}" type="pres">
      <dgm:prSet presAssocID="{BFB37E96-D3BB-4E24-9D72-63DBF8108D42}" presName="arrow" presStyleLbl="bgShp" presStyleIdx="0" presStyleCnt="1"/>
      <dgm:spPr/>
    </dgm:pt>
    <dgm:pt modelId="{C33DF8D9-554D-4E83-B40A-DE17C3DCAF84}" type="pres">
      <dgm:prSet presAssocID="{BFB37E96-D3BB-4E24-9D72-63DBF8108D42}" presName="linearProcess" presStyleCnt="0"/>
      <dgm:spPr/>
    </dgm:pt>
    <dgm:pt modelId="{EBAECECB-7C33-4139-9133-98A6AFA1C043}" type="pres">
      <dgm:prSet presAssocID="{93B46485-DDBD-48DE-8740-CE09AB2F2DA5}" presName="textNode" presStyleLbl="node1" presStyleIdx="0" presStyleCnt="1">
        <dgm:presLayoutVars>
          <dgm:bulletEnabled val="1"/>
        </dgm:presLayoutVars>
      </dgm:prSet>
      <dgm:spPr/>
    </dgm:pt>
  </dgm:ptLst>
  <dgm:cxnLst>
    <dgm:cxn modelId="{56BD022B-3B1D-4DBC-AEB3-B93322D7E059}" type="presOf" srcId="{BFB37E96-D3BB-4E24-9D72-63DBF8108D42}" destId="{95BF666B-1762-4383-8BD4-7DECC7877C69}" srcOrd="0" destOrd="0" presId="urn:microsoft.com/office/officeart/2005/8/layout/hProcess9"/>
    <dgm:cxn modelId="{0C9E1E53-F528-4FCD-8FE0-5C423F5A8DB5}" srcId="{BFB37E96-D3BB-4E24-9D72-63DBF8108D42}" destId="{93B46485-DDBD-48DE-8740-CE09AB2F2DA5}" srcOrd="0" destOrd="0" parTransId="{A0FE8D39-9434-42D4-BB11-DA47BB449E47}" sibTransId="{B1C08276-5186-4067-90D5-C0A9884B3ED4}"/>
    <dgm:cxn modelId="{9CCCE879-5D9D-4F99-8D05-9C273A494BF7}" type="presOf" srcId="{93B46485-DDBD-48DE-8740-CE09AB2F2DA5}" destId="{EBAECECB-7C33-4139-9133-98A6AFA1C043}" srcOrd="0" destOrd="0" presId="urn:microsoft.com/office/officeart/2005/8/layout/hProcess9"/>
    <dgm:cxn modelId="{D3460F6D-D756-4220-BEDA-32D7F3C2ABB6}" type="presParOf" srcId="{95BF666B-1762-4383-8BD4-7DECC7877C69}" destId="{36F0367B-F64B-48AA-9568-14FC299ED31E}" srcOrd="0" destOrd="0" presId="urn:microsoft.com/office/officeart/2005/8/layout/hProcess9"/>
    <dgm:cxn modelId="{59F6CA26-2F9C-48B0-8C0D-D11B06C9A02A}" type="presParOf" srcId="{95BF666B-1762-4383-8BD4-7DECC7877C69}" destId="{C33DF8D9-554D-4E83-B40A-DE17C3DCAF84}" srcOrd="1" destOrd="0" presId="urn:microsoft.com/office/officeart/2005/8/layout/hProcess9"/>
    <dgm:cxn modelId="{553199F6-0915-4062-BDE7-D3DAB3E05193}" type="presParOf" srcId="{C33DF8D9-554D-4E83-B40A-DE17C3DCAF84}" destId="{EBAECECB-7C33-4139-9133-98A6AFA1C043}" srcOrd="0" destOrd="0" presId="urn:microsoft.com/office/officeart/2005/8/layout/hProcess9"/>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6DDDAB0-1C64-4F97-80E1-775BB2B2271D}" type="doc">
      <dgm:prSet loTypeId="urn:microsoft.com/office/officeart/2009/3/layout/StepUpProcess" loCatId="process" qsTypeId="urn:microsoft.com/office/officeart/2005/8/quickstyle/3d1" qsCatId="3D" csTypeId="urn:microsoft.com/office/officeart/2005/8/colors/colorful1" csCatId="colorful"/>
      <dgm:spPr/>
      <dgm:t>
        <a:bodyPr/>
        <a:lstStyle/>
        <a:p>
          <a:endParaRPr lang="en-IN"/>
        </a:p>
      </dgm:t>
    </dgm:pt>
    <dgm:pt modelId="{7917626E-3C2C-4F91-B4BD-38B799FEA53F}">
      <dgm:prSet/>
      <dgm:spPr/>
      <dgm:t>
        <a:bodyPr/>
        <a:lstStyle/>
        <a:p>
          <a:r>
            <a:rPr lang="en-US" dirty="0"/>
            <a:t>These results suggest that both "Log Return Close_nifty" and "Log Return Brent_INR" are stationary time series as their ADF statistics are significantly negative.</a:t>
          </a:r>
          <a:endParaRPr lang="en-IN" dirty="0"/>
        </a:p>
      </dgm:t>
    </dgm:pt>
    <dgm:pt modelId="{294FC78C-05DF-4B1A-BA0F-7FB673440353}" type="parTrans" cxnId="{A8D80B6A-6B69-4D03-A433-1347A4626CC1}">
      <dgm:prSet/>
      <dgm:spPr/>
      <dgm:t>
        <a:bodyPr/>
        <a:lstStyle/>
        <a:p>
          <a:endParaRPr lang="en-IN"/>
        </a:p>
      </dgm:t>
    </dgm:pt>
    <dgm:pt modelId="{D847DCA7-3BF9-4D16-A39D-C6AF6903AE36}" type="sibTrans" cxnId="{A8D80B6A-6B69-4D03-A433-1347A4626CC1}">
      <dgm:prSet/>
      <dgm:spPr/>
      <dgm:t>
        <a:bodyPr/>
        <a:lstStyle/>
        <a:p>
          <a:endParaRPr lang="en-IN"/>
        </a:p>
      </dgm:t>
    </dgm:pt>
    <dgm:pt modelId="{5A2272EC-0629-4FC6-8218-4DE8FBC23DA5}">
      <dgm:prSet/>
      <dgm:spPr/>
      <dgm:t>
        <a:bodyPr/>
        <a:lstStyle/>
        <a:p>
          <a:r>
            <a:rPr lang="en-US" dirty="0"/>
            <a:t>p-values are close to zero indicating strong evidence against the presence of a unit root</a:t>
          </a:r>
          <a:endParaRPr lang="en-IN" dirty="0"/>
        </a:p>
      </dgm:t>
    </dgm:pt>
    <dgm:pt modelId="{74F1D2F3-6FFE-4DD7-BC81-6D3F98E43655}" type="parTrans" cxnId="{8BD2D814-A786-4EEC-B7E9-2FBE6352586F}">
      <dgm:prSet/>
      <dgm:spPr/>
      <dgm:t>
        <a:bodyPr/>
        <a:lstStyle/>
        <a:p>
          <a:endParaRPr lang="en-IN"/>
        </a:p>
      </dgm:t>
    </dgm:pt>
    <dgm:pt modelId="{F9A8BEA0-8B39-4DD9-A12B-F7B5AAADF3DD}" type="sibTrans" cxnId="{8BD2D814-A786-4EEC-B7E9-2FBE6352586F}">
      <dgm:prSet/>
      <dgm:spPr/>
      <dgm:t>
        <a:bodyPr/>
        <a:lstStyle/>
        <a:p>
          <a:endParaRPr lang="en-IN"/>
        </a:p>
      </dgm:t>
    </dgm:pt>
    <dgm:pt modelId="{F5EB5E16-EB34-4563-9744-7DDFD5B30E07}" type="pres">
      <dgm:prSet presAssocID="{16DDDAB0-1C64-4F97-80E1-775BB2B2271D}" presName="rootnode" presStyleCnt="0">
        <dgm:presLayoutVars>
          <dgm:chMax/>
          <dgm:chPref/>
          <dgm:dir/>
          <dgm:animLvl val="lvl"/>
        </dgm:presLayoutVars>
      </dgm:prSet>
      <dgm:spPr/>
    </dgm:pt>
    <dgm:pt modelId="{F49D1FDB-F826-4B36-BE03-21CE1DCFFCF4}" type="pres">
      <dgm:prSet presAssocID="{7917626E-3C2C-4F91-B4BD-38B799FEA53F}" presName="composite" presStyleCnt="0"/>
      <dgm:spPr/>
    </dgm:pt>
    <dgm:pt modelId="{CCBD264A-1757-4006-B050-BD33C1111E69}" type="pres">
      <dgm:prSet presAssocID="{7917626E-3C2C-4F91-B4BD-38B799FEA53F}" presName="LShape" presStyleLbl="alignNode1" presStyleIdx="0" presStyleCnt="3"/>
      <dgm:spPr/>
    </dgm:pt>
    <dgm:pt modelId="{D14D5B70-34D6-4968-89D3-2938AF20AFF6}" type="pres">
      <dgm:prSet presAssocID="{7917626E-3C2C-4F91-B4BD-38B799FEA53F}" presName="ParentText" presStyleLbl="revTx" presStyleIdx="0" presStyleCnt="2">
        <dgm:presLayoutVars>
          <dgm:chMax val="0"/>
          <dgm:chPref val="0"/>
          <dgm:bulletEnabled val="1"/>
        </dgm:presLayoutVars>
      </dgm:prSet>
      <dgm:spPr/>
    </dgm:pt>
    <dgm:pt modelId="{28442A07-0ABE-406B-B93C-C5145C73DD66}" type="pres">
      <dgm:prSet presAssocID="{7917626E-3C2C-4F91-B4BD-38B799FEA53F}" presName="Triangle" presStyleLbl="alignNode1" presStyleIdx="1" presStyleCnt="3"/>
      <dgm:spPr/>
    </dgm:pt>
    <dgm:pt modelId="{108DE4E6-9EC9-48EB-A06C-137ECA7B5347}" type="pres">
      <dgm:prSet presAssocID="{D847DCA7-3BF9-4D16-A39D-C6AF6903AE36}" presName="sibTrans" presStyleCnt="0"/>
      <dgm:spPr/>
    </dgm:pt>
    <dgm:pt modelId="{9E693AAF-1953-4300-A736-5A6E662CFCCD}" type="pres">
      <dgm:prSet presAssocID="{D847DCA7-3BF9-4D16-A39D-C6AF6903AE36}" presName="space" presStyleCnt="0"/>
      <dgm:spPr/>
    </dgm:pt>
    <dgm:pt modelId="{3CE3E945-3D22-4625-A9B1-10E303EB27DD}" type="pres">
      <dgm:prSet presAssocID="{5A2272EC-0629-4FC6-8218-4DE8FBC23DA5}" presName="composite" presStyleCnt="0"/>
      <dgm:spPr/>
    </dgm:pt>
    <dgm:pt modelId="{6F36D444-66FB-4FFB-A348-477C80E658CC}" type="pres">
      <dgm:prSet presAssocID="{5A2272EC-0629-4FC6-8218-4DE8FBC23DA5}" presName="LShape" presStyleLbl="alignNode1" presStyleIdx="2" presStyleCnt="3"/>
      <dgm:spPr/>
    </dgm:pt>
    <dgm:pt modelId="{0F002982-CD91-44A5-A796-51ED58E41AA2}" type="pres">
      <dgm:prSet presAssocID="{5A2272EC-0629-4FC6-8218-4DE8FBC23DA5}" presName="ParentText" presStyleLbl="revTx" presStyleIdx="1" presStyleCnt="2">
        <dgm:presLayoutVars>
          <dgm:chMax val="0"/>
          <dgm:chPref val="0"/>
          <dgm:bulletEnabled val="1"/>
        </dgm:presLayoutVars>
      </dgm:prSet>
      <dgm:spPr/>
    </dgm:pt>
  </dgm:ptLst>
  <dgm:cxnLst>
    <dgm:cxn modelId="{8BD2D814-A786-4EEC-B7E9-2FBE6352586F}" srcId="{16DDDAB0-1C64-4F97-80E1-775BB2B2271D}" destId="{5A2272EC-0629-4FC6-8218-4DE8FBC23DA5}" srcOrd="1" destOrd="0" parTransId="{74F1D2F3-6FFE-4DD7-BC81-6D3F98E43655}" sibTransId="{F9A8BEA0-8B39-4DD9-A12B-F7B5AAADF3DD}"/>
    <dgm:cxn modelId="{A8D80B6A-6B69-4D03-A433-1347A4626CC1}" srcId="{16DDDAB0-1C64-4F97-80E1-775BB2B2271D}" destId="{7917626E-3C2C-4F91-B4BD-38B799FEA53F}" srcOrd="0" destOrd="0" parTransId="{294FC78C-05DF-4B1A-BA0F-7FB673440353}" sibTransId="{D847DCA7-3BF9-4D16-A39D-C6AF6903AE36}"/>
    <dgm:cxn modelId="{E15B2CA8-6FAC-447F-84B4-4C2072971264}" type="presOf" srcId="{16DDDAB0-1C64-4F97-80E1-775BB2B2271D}" destId="{F5EB5E16-EB34-4563-9744-7DDFD5B30E07}" srcOrd="0" destOrd="0" presId="urn:microsoft.com/office/officeart/2009/3/layout/StepUpProcess"/>
    <dgm:cxn modelId="{67D091B4-3E0E-471A-A17E-124F9E78396E}" type="presOf" srcId="{5A2272EC-0629-4FC6-8218-4DE8FBC23DA5}" destId="{0F002982-CD91-44A5-A796-51ED58E41AA2}" srcOrd="0" destOrd="0" presId="urn:microsoft.com/office/officeart/2009/3/layout/StepUpProcess"/>
    <dgm:cxn modelId="{A8D88AC5-DD01-417D-9A53-8497F64DFECA}" type="presOf" srcId="{7917626E-3C2C-4F91-B4BD-38B799FEA53F}" destId="{D14D5B70-34D6-4968-89D3-2938AF20AFF6}" srcOrd="0" destOrd="0" presId="urn:microsoft.com/office/officeart/2009/3/layout/StepUpProcess"/>
    <dgm:cxn modelId="{3803E3CF-F7F3-4BCA-A533-DF00D5700929}" type="presParOf" srcId="{F5EB5E16-EB34-4563-9744-7DDFD5B30E07}" destId="{F49D1FDB-F826-4B36-BE03-21CE1DCFFCF4}" srcOrd="0" destOrd="0" presId="urn:microsoft.com/office/officeart/2009/3/layout/StepUpProcess"/>
    <dgm:cxn modelId="{C9A4A4A8-F7EA-429B-8F1B-6B4F468AE2AE}" type="presParOf" srcId="{F49D1FDB-F826-4B36-BE03-21CE1DCFFCF4}" destId="{CCBD264A-1757-4006-B050-BD33C1111E69}" srcOrd="0" destOrd="0" presId="urn:microsoft.com/office/officeart/2009/3/layout/StepUpProcess"/>
    <dgm:cxn modelId="{6F965230-985C-4ED8-8157-A22BE7E1DEC4}" type="presParOf" srcId="{F49D1FDB-F826-4B36-BE03-21CE1DCFFCF4}" destId="{D14D5B70-34D6-4968-89D3-2938AF20AFF6}" srcOrd="1" destOrd="0" presId="urn:microsoft.com/office/officeart/2009/3/layout/StepUpProcess"/>
    <dgm:cxn modelId="{E50DD751-9CD4-4F41-8E68-76AC237954FF}" type="presParOf" srcId="{F49D1FDB-F826-4B36-BE03-21CE1DCFFCF4}" destId="{28442A07-0ABE-406B-B93C-C5145C73DD66}" srcOrd="2" destOrd="0" presId="urn:microsoft.com/office/officeart/2009/3/layout/StepUpProcess"/>
    <dgm:cxn modelId="{5C423C5A-2B22-4BB2-A77E-EE41494AD8F9}" type="presParOf" srcId="{F5EB5E16-EB34-4563-9744-7DDFD5B30E07}" destId="{108DE4E6-9EC9-48EB-A06C-137ECA7B5347}" srcOrd="1" destOrd="0" presId="urn:microsoft.com/office/officeart/2009/3/layout/StepUpProcess"/>
    <dgm:cxn modelId="{3FB69CA7-2567-411E-8193-AAFC774BC145}" type="presParOf" srcId="{108DE4E6-9EC9-48EB-A06C-137ECA7B5347}" destId="{9E693AAF-1953-4300-A736-5A6E662CFCCD}" srcOrd="0" destOrd="0" presId="urn:microsoft.com/office/officeart/2009/3/layout/StepUpProcess"/>
    <dgm:cxn modelId="{628219C7-49A9-46DF-9762-82573E9AAEEF}" type="presParOf" srcId="{F5EB5E16-EB34-4563-9744-7DDFD5B30E07}" destId="{3CE3E945-3D22-4625-A9B1-10E303EB27DD}" srcOrd="2" destOrd="0" presId="urn:microsoft.com/office/officeart/2009/3/layout/StepUpProcess"/>
    <dgm:cxn modelId="{257ABA18-FAB6-4DBC-8D19-E4921FC3168F}" type="presParOf" srcId="{3CE3E945-3D22-4625-A9B1-10E303EB27DD}" destId="{6F36D444-66FB-4FFB-A348-477C80E658CC}" srcOrd="0" destOrd="0" presId="urn:microsoft.com/office/officeart/2009/3/layout/StepUpProcess"/>
    <dgm:cxn modelId="{55B33C93-9132-40C1-8B7A-3FEF095BAFE9}" type="presParOf" srcId="{3CE3E945-3D22-4625-A9B1-10E303EB27DD}" destId="{0F002982-CD91-44A5-A796-51ED58E41AA2}" srcOrd="1" destOrd="0" presId="urn:microsoft.com/office/officeart/2009/3/layout/StepUpProcess"/>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FB37E96-D3BB-4E24-9D72-63DBF8108D42}" type="doc">
      <dgm:prSet loTypeId="urn:microsoft.com/office/officeart/2005/8/layout/hProcess9" loCatId="process" qsTypeId="urn:microsoft.com/office/officeart/2005/8/quickstyle/simple1" qsCatId="simple" csTypeId="urn:microsoft.com/office/officeart/2005/8/colors/colorful1" csCatId="colorful"/>
      <dgm:spPr/>
      <dgm:t>
        <a:bodyPr/>
        <a:lstStyle/>
        <a:p>
          <a:endParaRPr lang="en-IN"/>
        </a:p>
      </dgm:t>
    </dgm:pt>
    <dgm:pt modelId="{93B46485-DDBD-48DE-8740-CE09AB2F2DA5}">
      <dgm:prSet/>
      <dgm:spPr/>
      <dgm:t>
        <a:bodyPr/>
        <a:lstStyle/>
        <a:p>
          <a:r>
            <a:rPr lang="en-IN" dirty="0"/>
            <a:t>We made our series stationary by applying log to our series and validated through ADF test.</a:t>
          </a:r>
        </a:p>
      </dgm:t>
    </dgm:pt>
    <dgm:pt modelId="{A0FE8D39-9434-42D4-BB11-DA47BB449E47}" type="parTrans" cxnId="{0C9E1E53-F528-4FCD-8FE0-5C423F5A8DB5}">
      <dgm:prSet/>
      <dgm:spPr/>
      <dgm:t>
        <a:bodyPr/>
        <a:lstStyle/>
        <a:p>
          <a:endParaRPr lang="en-IN"/>
        </a:p>
      </dgm:t>
    </dgm:pt>
    <dgm:pt modelId="{B1C08276-5186-4067-90D5-C0A9884B3ED4}" type="sibTrans" cxnId="{0C9E1E53-F528-4FCD-8FE0-5C423F5A8DB5}">
      <dgm:prSet/>
      <dgm:spPr/>
      <dgm:t>
        <a:bodyPr/>
        <a:lstStyle/>
        <a:p>
          <a:endParaRPr lang="en-IN"/>
        </a:p>
      </dgm:t>
    </dgm:pt>
    <dgm:pt modelId="{95BF666B-1762-4383-8BD4-7DECC7877C69}" type="pres">
      <dgm:prSet presAssocID="{BFB37E96-D3BB-4E24-9D72-63DBF8108D42}" presName="CompostProcess" presStyleCnt="0">
        <dgm:presLayoutVars>
          <dgm:dir/>
          <dgm:resizeHandles val="exact"/>
        </dgm:presLayoutVars>
      </dgm:prSet>
      <dgm:spPr/>
    </dgm:pt>
    <dgm:pt modelId="{36F0367B-F64B-48AA-9568-14FC299ED31E}" type="pres">
      <dgm:prSet presAssocID="{BFB37E96-D3BB-4E24-9D72-63DBF8108D42}" presName="arrow" presStyleLbl="bgShp" presStyleIdx="0" presStyleCnt="1"/>
      <dgm:spPr/>
    </dgm:pt>
    <dgm:pt modelId="{C33DF8D9-554D-4E83-B40A-DE17C3DCAF84}" type="pres">
      <dgm:prSet presAssocID="{BFB37E96-D3BB-4E24-9D72-63DBF8108D42}" presName="linearProcess" presStyleCnt="0"/>
      <dgm:spPr/>
    </dgm:pt>
    <dgm:pt modelId="{EBAECECB-7C33-4139-9133-98A6AFA1C043}" type="pres">
      <dgm:prSet presAssocID="{93B46485-DDBD-48DE-8740-CE09AB2F2DA5}" presName="textNode" presStyleLbl="node1" presStyleIdx="0" presStyleCnt="1">
        <dgm:presLayoutVars>
          <dgm:bulletEnabled val="1"/>
        </dgm:presLayoutVars>
      </dgm:prSet>
      <dgm:spPr/>
    </dgm:pt>
  </dgm:ptLst>
  <dgm:cxnLst>
    <dgm:cxn modelId="{56BD022B-3B1D-4DBC-AEB3-B93322D7E059}" type="presOf" srcId="{BFB37E96-D3BB-4E24-9D72-63DBF8108D42}" destId="{95BF666B-1762-4383-8BD4-7DECC7877C69}" srcOrd="0" destOrd="0" presId="urn:microsoft.com/office/officeart/2005/8/layout/hProcess9"/>
    <dgm:cxn modelId="{0C9E1E53-F528-4FCD-8FE0-5C423F5A8DB5}" srcId="{BFB37E96-D3BB-4E24-9D72-63DBF8108D42}" destId="{93B46485-DDBD-48DE-8740-CE09AB2F2DA5}" srcOrd="0" destOrd="0" parTransId="{A0FE8D39-9434-42D4-BB11-DA47BB449E47}" sibTransId="{B1C08276-5186-4067-90D5-C0A9884B3ED4}"/>
    <dgm:cxn modelId="{9CCCE879-5D9D-4F99-8D05-9C273A494BF7}" type="presOf" srcId="{93B46485-DDBD-48DE-8740-CE09AB2F2DA5}" destId="{EBAECECB-7C33-4139-9133-98A6AFA1C043}" srcOrd="0" destOrd="0" presId="urn:microsoft.com/office/officeart/2005/8/layout/hProcess9"/>
    <dgm:cxn modelId="{D3460F6D-D756-4220-BEDA-32D7F3C2ABB6}" type="presParOf" srcId="{95BF666B-1762-4383-8BD4-7DECC7877C69}" destId="{36F0367B-F64B-48AA-9568-14FC299ED31E}" srcOrd="0" destOrd="0" presId="urn:microsoft.com/office/officeart/2005/8/layout/hProcess9"/>
    <dgm:cxn modelId="{59F6CA26-2F9C-48B0-8C0D-D11B06C9A02A}" type="presParOf" srcId="{95BF666B-1762-4383-8BD4-7DECC7877C69}" destId="{C33DF8D9-554D-4E83-B40A-DE17C3DCAF84}" srcOrd="1" destOrd="0" presId="urn:microsoft.com/office/officeart/2005/8/layout/hProcess9"/>
    <dgm:cxn modelId="{553199F6-0915-4062-BDE7-D3DAB3E05193}" type="presParOf" srcId="{C33DF8D9-554D-4E83-B40A-DE17C3DCAF84}" destId="{EBAECECB-7C33-4139-9133-98A6AFA1C043}" srcOrd="0" destOrd="0" presId="urn:microsoft.com/office/officeart/2005/8/layout/hProcess9"/>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D0C97-7906-4720-911A-64BC2EAA793B}">
      <dsp:nvSpPr>
        <dsp:cNvPr id="0" name=""/>
        <dsp:cNvSpPr/>
      </dsp:nvSpPr>
      <dsp:spPr>
        <a:xfrm>
          <a:off x="855575" y="335"/>
          <a:ext cx="4778548" cy="2389274"/>
        </a:xfrm>
        <a:prstGeom prst="roundRect">
          <a:avLst>
            <a:gd name="adj" fmla="val 10000"/>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IN" sz="2500" kern="1200" dirty="0">
              <a:solidFill>
                <a:schemeClr val="tx1"/>
              </a:solidFill>
            </a:rPr>
            <a:t>Daily Stock market indices data for:</a:t>
          </a:r>
          <a:br>
            <a:rPr lang="en-IN" sz="2500" kern="1200" dirty="0">
              <a:solidFill>
                <a:schemeClr val="tx1"/>
              </a:solidFill>
            </a:rPr>
          </a:br>
          <a:br>
            <a:rPr lang="en-IN" sz="2500" kern="1200" dirty="0">
              <a:solidFill>
                <a:schemeClr val="tx1"/>
              </a:solidFill>
            </a:rPr>
          </a:br>
          <a:r>
            <a:rPr lang="en-US" sz="2500" b="0" i="0" kern="1200" baseline="0" dirty="0">
              <a:solidFill>
                <a:schemeClr val="tx1"/>
              </a:solidFill>
            </a:rPr>
            <a:t>Nifty50 (India) [^NSEI], S&amp;P 500 (USA) [^GSPC], CAC 40 (France) [^FCHI], TASI (Saudi Arabia) [TASI.SR]</a:t>
          </a:r>
          <a:endParaRPr lang="en-IN" sz="2500" kern="1200" dirty="0">
            <a:solidFill>
              <a:schemeClr val="tx1"/>
            </a:solidFill>
          </a:endParaRPr>
        </a:p>
      </dsp:txBody>
      <dsp:txXfrm>
        <a:off x="925554" y="70314"/>
        <a:ext cx="4638590" cy="22493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D264A-1757-4006-B050-BD33C1111E69}">
      <dsp:nvSpPr>
        <dsp:cNvPr id="0" name=""/>
        <dsp:cNvSpPr/>
      </dsp:nvSpPr>
      <dsp:spPr>
        <a:xfrm rot="5400000">
          <a:off x="1670409" y="148834"/>
          <a:ext cx="1202792" cy="2001420"/>
        </a:xfrm>
        <a:prstGeom prst="corner">
          <a:avLst>
            <a:gd name="adj1" fmla="val 16120"/>
            <a:gd name="adj2" fmla="val 1611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14D5B70-34D6-4968-89D3-2938AF20AFF6}">
      <dsp:nvSpPr>
        <dsp:cNvPr id="0" name=""/>
        <dsp:cNvSpPr/>
      </dsp:nvSpPr>
      <dsp:spPr>
        <a:xfrm>
          <a:off x="1469633" y="746828"/>
          <a:ext cx="1806893" cy="158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These results suggest that both "Log Return Close_nifty" and "Log Return Brent_INR" are stationary time series as their ADF statistics are significantly negative.</a:t>
          </a:r>
          <a:endParaRPr lang="en-IN" sz="1300" kern="1200" dirty="0"/>
        </a:p>
      </dsp:txBody>
      <dsp:txXfrm>
        <a:off x="1469633" y="746828"/>
        <a:ext cx="1806893" cy="1583847"/>
      </dsp:txXfrm>
    </dsp:sp>
    <dsp:sp modelId="{28442A07-0ABE-406B-B93C-C5145C73DD66}">
      <dsp:nvSpPr>
        <dsp:cNvPr id="0" name=""/>
        <dsp:cNvSpPr/>
      </dsp:nvSpPr>
      <dsp:spPr>
        <a:xfrm>
          <a:off x="2935604" y="1487"/>
          <a:ext cx="340923" cy="340923"/>
        </a:xfrm>
        <a:prstGeom prst="triangle">
          <a:avLst>
            <a:gd name="adj" fmla="val 10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F36D444-66FB-4FFB-A348-477C80E658CC}">
      <dsp:nvSpPr>
        <dsp:cNvPr id="0" name=""/>
        <dsp:cNvSpPr/>
      </dsp:nvSpPr>
      <dsp:spPr>
        <a:xfrm rot="5400000">
          <a:off x="3882400" y="-398524"/>
          <a:ext cx="1202792" cy="2001420"/>
        </a:xfrm>
        <a:prstGeom prst="corner">
          <a:avLst>
            <a:gd name="adj1" fmla="val 16120"/>
            <a:gd name="adj2" fmla="val 1611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F002982-CD91-44A5-A796-51ED58E41AA2}">
      <dsp:nvSpPr>
        <dsp:cNvPr id="0" name=""/>
        <dsp:cNvSpPr/>
      </dsp:nvSpPr>
      <dsp:spPr>
        <a:xfrm>
          <a:off x="3681624" y="199468"/>
          <a:ext cx="1806893" cy="158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p-values are close to zero indicating strong evidence against the presence of a unit root</a:t>
          </a:r>
          <a:endParaRPr lang="en-IN" sz="1300" kern="1200" dirty="0"/>
        </a:p>
      </dsp:txBody>
      <dsp:txXfrm>
        <a:off x="3681624" y="199468"/>
        <a:ext cx="1806893" cy="15838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E55010-5DD0-4C27-BBDD-86330F4C80C0}">
      <dsp:nvSpPr>
        <dsp:cNvPr id="0" name=""/>
        <dsp:cNvSpPr/>
      </dsp:nvSpPr>
      <dsp:spPr>
        <a:xfrm>
          <a:off x="394335" y="0"/>
          <a:ext cx="4469130" cy="2294962"/>
        </a:xfrm>
        <a:prstGeom prst="rightArrow">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258B46D9-D00B-4813-93E9-5785E75DC248}">
      <dsp:nvSpPr>
        <dsp:cNvPr id="0" name=""/>
        <dsp:cNvSpPr/>
      </dsp:nvSpPr>
      <dsp:spPr>
        <a:xfrm>
          <a:off x="64" y="688488"/>
          <a:ext cx="2564718" cy="917984"/>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In next step we have fit our GARCH model into our data for both Clost_Nifty and Brent_INR.</a:t>
          </a:r>
        </a:p>
      </dsp:txBody>
      <dsp:txXfrm>
        <a:off x="44876" y="733300"/>
        <a:ext cx="2475094" cy="828360"/>
      </dsp:txXfrm>
    </dsp:sp>
    <dsp:sp modelId="{BDB16944-1348-46AC-BB72-7CAF9F802EE5}">
      <dsp:nvSpPr>
        <dsp:cNvPr id="0" name=""/>
        <dsp:cNvSpPr/>
      </dsp:nvSpPr>
      <dsp:spPr>
        <a:xfrm>
          <a:off x="2693018" y="688488"/>
          <a:ext cx="2564718" cy="91798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Extracted standardized residuals.</a:t>
          </a:r>
        </a:p>
      </dsp:txBody>
      <dsp:txXfrm>
        <a:off x="2737830" y="733300"/>
        <a:ext cx="2475094" cy="8283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E55010-5DD0-4C27-BBDD-86330F4C80C0}">
      <dsp:nvSpPr>
        <dsp:cNvPr id="0" name=""/>
        <dsp:cNvSpPr/>
      </dsp:nvSpPr>
      <dsp:spPr>
        <a:xfrm>
          <a:off x="394335" y="0"/>
          <a:ext cx="4469130" cy="2294962"/>
        </a:xfrm>
        <a:prstGeom prst="rightArrow">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258B46D9-D00B-4813-93E9-5785E75DC248}">
      <dsp:nvSpPr>
        <dsp:cNvPr id="0" name=""/>
        <dsp:cNvSpPr/>
      </dsp:nvSpPr>
      <dsp:spPr>
        <a:xfrm>
          <a:off x="64" y="688488"/>
          <a:ext cx="2564718" cy="917984"/>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In next step we have fit our GARCH model into our data for both Clost_Nifty and Brent_INR.</a:t>
          </a:r>
        </a:p>
      </dsp:txBody>
      <dsp:txXfrm>
        <a:off x="44876" y="733300"/>
        <a:ext cx="2475094" cy="828360"/>
      </dsp:txXfrm>
    </dsp:sp>
    <dsp:sp modelId="{BDB16944-1348-46AC-BB72-7CAF9F802EE5}">
      <dsp:nvSpPr>
        <dsp:cNvPr id="0" name=""/>
        <dsp:cNvSpPr/>
      </dsp:nvSpPr>
      <dsp:spPr>
        <a:xfrm>
          <a:off x="2693018" y="688488"/>
          <a:ext cx="2564718" cy="91798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Extracted standardized residuals.</a:t>
          </a:r>
        </a:p>
      </dsp:txBody>
      <dsp:txXfrm>
        <a:off x="2737830" y="733300"/>
        <a:ext cx="2475094" cy="8283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14DEE-2036-4FF5-B166-D188EE794399}">
      <dsp:nvSpPr>
        <dsp:cNvPr id="0" name=""/>
        <dsp:cNvSpPr/>
      </dsp:nvSpPr>
      <dsp:spPr>
        <a:xfrm>
          <a:off x="472259" y="467200"/>
          <a:ext cx="3142013" cy="157100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t>Ljung-Box test to check for autocorrelation</a:t>
          </a:r>
          <a:endParaRPr lang="en-IN" sz="2100" kern="1200"/>
        </a:p>
      </dsp:txBody>
      <dsp:txXfrm>
        <a:off x="518272" y="513213"/>
        <a:ext cx="3049987" cy="1478980"/>
      </dsp:txXfrm>
    </dsp:sp>
    <dsp:sp modelId="{0053B76B-9699-4CF2-B966-E6DFE95A4ADE}">
      <dsp:nvSpPr>
        <dsp:cNvPr id="0" name=""/>
        <dsp:cNvSpPr/>
      </dsp:nvSpPr>
      <dsp:spPr>
        <a:xfrm>
          <a:off x="3864251" y="446007"/>
          <a:ext cx="3142013" cy="157100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dirty="0"/>
            <a:t>A non existing dependence between sets of variables results in incorrect copula estimation.</a:t>
          </a:r>
          <a:endParaRPr lang="en-IN" sz="2100" kern="1200" dirty="0"/>
        </a:p>
      </dsp:txBody>
      <dsp:txXfrm>
        <a:off x="3910264" y="492020"/>
        <a:ext cx="3049987" cy="14789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1156F7-C6D1-4706-AB30-2274EBA49F22}">
      <dsp:nvSpPr>
        <dsp:cNvPr id="0" name=""/>
        <dsp:cNvSpPr/>
      </dsp:nvSpPr>
      <dsp:spPr>
        <a:xfrm>
          <a:off x="0" y="0"/>
          <a:ext cx="6869813" cy="646331"/>
        </a:xfrm>
        <a:prstGeom prst="ellipse">
          <a:avLst/>
        </a:prstGeom>
        <a:solidFill>
          <a:schemeClr val="accent1">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dirty="0"/>
            <a:t>For both Brent_INR and Close_nifty, the p-values are higher than significance level of 0.05.</a:t>
          </a:r>
          <a:endParaRPr lang="en-IN" sz="1600" kern="1200" dirty="0"/>
        </a:p>
      </dsp:txBody>
      <dsp:txXfrm>
        <a:off x="1006061" y="94653"/>
        <a:ext cx="4857691" cy="45702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14DEE-2036-4FF5-B166-D188EE794399}">
      <dsp:nvSpPr>
        <dsp:cNvPr id="0" name=""/>
        <dsp:cNvSpPr/>
      </dsp:nvSpPr>
      <dsp:spPr>
        <a:xfrm>
          <a:off x="472259" y="467200"/>
          <a:ext cx="3142013" cy="157100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t>Ljung-Box test to check for autocorrelation</a:t>
          </a:r>
          <a:endParaRPr lang="en-IN" sz="2100" kern="1200"/>
        </a:p>
      </dsp:txBody>
      <dsp:txXfrm>
        <a:off x="518272" y="513213"/>
        <a:ext cx="3049987" cy="1478980"/>
      </dsp:txXfrm>
    </dsp:sp>
    <dsp:sp modelId="{0053B76B-9699-4CF2-B966-E6DFE95A4ADE}">
      <dsp:nvSpPr>
        <dsp:cNvPr id="0" name=""/>
        <dsp:cNvSpPr/>
      </dsp:nvSpPr>
      <dsp:spPr>
        <a:xfrm>
          <a:off x="3864251" y="446007"/>
          <a:ext cx="3142013" cy="157100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dirty="0"/>
            <a:t>A non existing dependence between sets of variables results in incorrect copula estimation.</a:t>
          </a:r>
          <a:endParaRPr lang="en-IN" sz="2100" kern="1200" dirty="0"/>
        </a:p>
      </dsp:txBody>
      <dsp:txXfrm>
        <a:off x="3910264" y="492020"/>
        <a:ext cx="3049987" cy="14789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1156F7-C6D1-4706-AB30-2274EBA49F22}">
      <dsp:nvSpPr>
        <dsp:cNvPr id="0" name=""/>
        <dsp:cNvSpPr/>
      </dsp:nvSpPr>
      <dsp:spPr>
        <a:xfrm>
          <a:off x="0" y="0"/>
          <a:ext cx="6869813" cy="646331"/>
        </a:xfrm>
        <a:prstGeom prst="ellipse">
          <a:avLst/>
        </a:prstGeom>
        <a:solidFill>
          <a:schemeClr val="accent1">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dirty="0"/>
            <a:t>For both Brent_INR and Close_nifty, the p-values are higher than significance level of 0.05.</a:t>
          </a:r>
          <a:endParaRPr lang="en-IN" sz="1600" kern="1200" dirty="0"/>
        </a:p>
      </dsp:txBody>
      <dsp:txXfrm>
        <a:off x="1006061" y="94653"/>
        <a:ext cx="4857691" cy="45702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0C24C-8BA9-4656-B427-FD484EEEEF7B}">
      <dsp:nvSpPr>
        <dsp:cNvPr id="0" name=""/>
        <dsp:cNvSpPr/>
      </dsp:nvSpPr>
      <dsp:spPr>
        <a:xfrm>
          <a:off x="740878" y="1263150"/>
          <a:ext cx="2053242" cy="2053242"/>
        </a:xfrm>
        <a:prstGeom prst="ellipse">
          <a:avLst/>
        </a:prstGeom>
        <a:solidFill>
          <a:schemeClr val="accent2">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The marginal distributions are estimated via  kernel smoothing.</a:t>
          </a:r>
          <a:endParaRPr lang="en-IN" sz="1400" kern="1200" dirty="0"/>
        </a:p>
      </dsp:txBody>
      <dsp:txXfrm>
        <a:off x="1014643" y="1622467"/>
        <a:ext cx="1505711" cy="923959"/>
      </dsp:txXfrm>
    </dsp:sp>
    <dsp:sp modelId="{5E0AA3AC-D7C1-4AD7-950C-86E81D0D86E4}">
      <dsp:nvSpPr>
        <dsp:cNvPr id="0" name=""/>
        <dsp:cNvSpPr/>
      </dsp:nvSpPr>
      <dsp:spPr>
        <a:xfrm>
          <a:off x="1481756" y="2546427"/>
          <a:ext cx="2053242" cy="2053242"/>
        </a:xfrm>
        <a:prstGeom prst="ellipse">
          <a:avLst/>
        </a:prstGeom>
        <a:solidFill>
          <a:schemeClr val="accent3">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Kernel smoothing may not be optimal for the tails of the distribution.</a:t>
          </a:r>
          <a:endParaRPr lang="en-IN" sz="1400" kern="1200" dirty="0"/>
        </a:p>
      </dsp:txBody>
      <dsp:txXfrm>
        <a:off x="2109706" y="3076848"/>
        <a:ext cx="1231945" cy="1129283"/>
      </dsp:txXfrm>
    </dsp:sp>
    <dsp:sp modelId="{BEEDBD03-A935-4CED-822B-41A33174EFEA}">
      <dsp:nvSpPr>
        <dsp:cNvPr id="0" name=""/>
        <dsp:cNvSpPr/>
      </dsp:nvSpPr>
      <dsp:spPr>
        <a:xfrm>
          <a:off x="0" y="2546427"/>
          <a:ext cx="2053242" cy="2053242"/>
        </a:xfrm>
        <a:prstGeom prst="ellipse">
          <a:avLst/>
        </a:prstGeom>
        <a:solidFill>
          <a:schemeClr val="accent4">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So Extreme value theory (EVT) is applied to the tails. </a:t>
          </a:r>
          <a:endParaRPr lang="en-IN" sz="1400" kern="1200" dirty="0"/>
        </a:p>
      </dsp:txBody>
      <dsp:txXfrm>
        <a:off x="193346" y="3076848"/>
        <a:ext cx="1231945" cy="112928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0C24C-8BA9-4656-B427-FD484EEEEF7B}">
      <dsp:nvSpPr>
        <dsp:cNvPr id="0" name=""/>
        <dsp:cNvSpPr/>
      </dsp:nvSpPr>
      <dsp:spPr>
        <a:xfrm>
          <a:off x="740878" y="1263150"/>
          <a:ext cx="2053242" cy="2053242"/>
        </a:xfrm>
        <a:prstGeom prst="ellipse">
          <a:avLst/>
        </a:prstGeom>
        <a:solidFill>
          <a:schemeClr val="accent2">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The marginal distributions are estimated via  kernel smoothing.</a:t>
          </a:r>
          <a:endParaRPr lang="en-IN" sz="1400" kern="1200" dirty="0"/>
        </a:p>
      </dsp:txBody>
      <dsp:txXfrm>
        <a:off x="1014643" y="1622467"/>
        <a:ext cx="1505711" cy="923959"/>
      </dsp:txXfrm>
    </dsp:sp>
    <dsp:sp modelId="{5E0AA3AC-D7C1-4AD7-950C-86E81D0D86E4}">
      <dsp:nvSpPr>
        <dsp:cNvPr id="0" name=""/>
        <dsp:cNvSpPr/>
      </dsp:nvSpPr>
      <dsp:spPr>
        <a:xfrm>
          <a:off x="1481756" y="2546427"/>
          <a:ext cx="2053242" cy="2053242"/>
        </a:xfrm>
        <a:prstGeom prst="ellipse">
          <a:avLst/>
        </a:prstGeom>
        <a:solidFill>
          <a:schemeClr val="accent3">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Kernel smoothing may not be optimal for the tails of the distribution.</a:t>
          </a:r>
          <a:endParaRPr lang="en-IN" sz="1400" kern="1200" dirty="0"/>
        </a:p>
      </dsp:txBody>
      <dsp:txXfrm>
        <a:off x="2109706" y="3076848"/>
        <a:ext cx="1231945" cy="1129283"/>
      </dsp:txXfrm>
    </dsp:sp>
    <dsp:sp modelId="{BEEDBD03-A935-4CED-822B-41A33174EFEA}">
      <dsp:nvSpPr>
        <dsp:cNvPr id="0" name=""/>
        <dsp:cNvSpPr/>
      </dsp:nvSpPr>
      <dsp:spPr>
        <a:xfrm>
          <a:off x="0" y="2546427"/>
          <a:ext cx="2053242" cy="2053242"/>
        </a:xfrm>
        <a:prstGeom prst="ellipse">
          <a:avLst/>
        </a:prstGeom>
        <a:solidFill>
          <a:schemeClr val="accent4">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So Extreme value theory (EVT) is applied to the tails. </a:t>
          </a:r>
          <a:endParaRPr lang="en-IN" sz="1400" kern="1200" dirty="0"/>
        </a:p>
      </dsp:txBody>
      <dsp:txXfrm>
        <a:off x="193346" y="3076848"/>
        <a:ext cx="1231945" cy="112928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B9CD8-2EB8-429C-8691-6BA9AA2220FF}">
      <dsp:nvSpPr>
        <dsp:cNvPr id="0" name=""/>
        <dsp:cNvSpPr/>
      </dsp:nvSpPr>
      <dsp:spPr>
        <a:xfrm>
          <a:off x="5318812" y="976774"/>
          <a:ext cx="2320159" cy="232058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BE400F-1E65-4945-A7AB-1BF5907803DB}">
      <dsp:nvSpPr>
        <dsp:cNvPr id="0" name=""/>
        <dsp:cNvSpPr/>
      </dsp:nvSpPr>
      <dsp:spPr>
        <a:xfrm>
          <a:off x="5395849" y="1054140"/>
          <a:ext cx="2166086" cy="2165856"/>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Converted that into Uniform distribution for further copula analysis.</a:t>
          </a:r>
          <a:endParaRPr lang="en-IN" sz="1200" kern="1200"/>
        </a:p>
      </dsp:txBody>
      <dsp:txXfrm>
        <a:off x="5705506" y="1363607"/>
        <a:ext cx="1546773" cy="1546923"/>
      </dsp:txXfrm>
    </dsp:sp>
    <dsp:sp modelId="{DCC23C28-F9E7-4600-B10C-7C30AC534F33}">
      <dsp:nvSpPr>
        <dsp:cNvPr id="0" name=""/>
        <dsp:cNvSpPr/>
      </dsp:nvSpPr>
      <dsp:spPr>
        <a:xfrm rot="2700000">
          <a:off x="2923655" y="979579"/>
          <a:ext cx="2314571" cy="2314571"/>
        </a:xfrm>
        <a:prstGeom prst="teardrop">
          <a:avLst>
            <a:gd name="adj" fmla="val 1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2738E7-6D2A-4B3C-A9AA-5D8C9E5C894C}">
      <dsp:nvSpPr>
        <dsp:cNvPr id="0" name=""/>
        <dsp:cNvSpPr/>
      </dsp:nvSpPr>
      <dsp:spPr>
        <a:xfrm>
          <a:off x="2997897" y="1054140"/>
          <a:ext cx="2166086" cy="2165856"/>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Computing the empirical cumulative distribution function (ECDF) for both columns.</a:t>
          </a:r>
          <a:endParaRPr lang="en-IN" sz="1200" kern="1200"/>
        </a:p>
      </dsp:txBody>
      <dsp:txXfrm>
        <a:off x="3307554" y="1363607"/>
        <a:ext cx="1546773" cy="1546923"/>
      </dsp:txXfrm>
    </dsp:sp>
    <dsp:sp modelId="{0315482A-6307-4282-8623-3EA322BC5B26}">
      <dsp:nvSpPr>
        <dsp:cNvPr id="0" name=""/>
        <dsp:cNvSpPr/>
      </dsp:nvSpPr>
      <dsp:spPr>
        <a:xfrm rot="2700000">
          <a:off x="525703" y="979579"/>
          <a:ext cx="2314571" cy="2314571"/>
        </a:xfrm>
        <a:prstGeom prst="teardrop">
          <a:avLst>
            <a:gd name="adj" fmla="val 1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F86677-6ED9-43A7-8721-6C1F27063141}">
      <dsp:nvSpPr>
        <dsp:cNvPr id="0" name=""/>
        <dsp:cNvSpPr/>
      </dsp:nvSpPr>
      <dsp:spPr>
        <a:xfrm>
          <a:off x="599945" y="1054140"/>
          <a:ext cx="2166086" cy="2165856"/>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10% of the standardized residuals for the upper and lower thresholds are used in order to estimate the parametric Generalized Pareto Distribution</a:t>
          </a:r>
          <a:endParaRPr lang="en-IN" sz="1200" kern="1200"/>
        </a:p>
      </dsp:txBody>
      <dsp:txXfrm>
        <a:off x="909602" y="1363607"/>
        <a:ext cx="1546773" cy="15469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DAFAC2-6520-4E1B-BBA6-1E73E3CA0FCB}">
      <dsp:nvSpPr>
        <dsp:cNvPr id="0" name=""/>
        <dsp:cNvSpPr/>
      </dsp:nvSpPr>
      <dsp:spPr>
        <a:xfrm>
          <a:off x="1784350" y="1849828"/>
          <a:ext cx="976480" cy="338943"/>
        </a:xfrm>
        <a:custGeom>
          <a:avLst/>
          <a:gdLst/>
          <a:ahLst/>
          <a:cxnLst/>
          <a:rect l="0" t="0" r="0" b="0"/>
          <a:pathLst>
            <a:path>
              <a:moveTo>
                <a:pt x="0" y="0"/>
              </a:moveTo>
              <a:lnTo>
                <a:pt x="0" y="169471"/>
              </a:lnTo>
              <a:lnTo>
                <a:pt x="976480" y="169471"/>
              </a:lnTo>
              <a:lnTo>
                <a:pt x="976480" y="3389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850FA-19CA-4619-808F-54FA04D26660}">
      <dsp:nvSpPr>
        <dsp:cNvPr id="0" name=""/>
        <dsp:cNvSpPr/>
      </dsp:nvSpPr>
      <dsp:spPr>
        <a:xfrm>
          <a:off x="807869" y="1849828"/>
          <a:ext cx="976480" cy="338943"/>
        </a:xfrm>
        <a:custGeom>
          <a:avLst/>
          <a:gdLst/>
          <a:ahLst/>
          <a:cxnLst/>
          <a:rect l="0" t="0" r="0" b="0"/>
          <a:pathLst>
            <a:path>
              <a:moveTo>
                <a:pt x="976480" y="0"/>
              </a:moveTo>
              <a:lnTo>
                <a:pt x="976480" y="169471"/>
              </a:lnTo>
              <a:lnTo>
                <a:pt x="0" y="169471"/>
              </a:lnTo>
              <a:lnTo>
                <a:pt x="0" y="3389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DF4C87-FEE3-43FE-899A-43AA92670D4B}">
      <dsp:nvSpPr>
        <dsp:cNvPr id="0" name=""/>
        <dsp:cNvSpPr/>
      </dsp:nvSpPr>
      <dsp:spPr>
        <a:xfrm>
          <a:off x="977341" y="1042819"/>
          <a:ext cx="1614017" cy="807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rPr>
            <a:t>Oil Prices</a:t>
          </a:r>
          <a:endParaRPr lang="en-IN" sz="1800" kern="1200">
            <a:solidFill>
              <a:schemeClr val="tx1"/>
            </a:solidFill>
          </a:endParaRPr>
        </a:p>
      </dsp:txBody>
      <dsp:txXfrm>
        <a:off x="977341" y="1042819"/>
        <a:ext cx="1614017" cy="807008"/>
      </dsp:txXfrm>
    </dsp:sp>
    <dsp:sp modelId="{4F6A6C65-244E-4F88-BE2A-28B866762E14}">
      <dsp:nvSpPr>
        <dsp:cNvPr id="0" name=""/>
        <dsp:cNvSpPr/>
      </dsp:nvSpPr>
      <dsp:spPr>
        <a:xfrm>
          <a:off x="860" y="2188771"/>
          <a:ext cx="1614017" cy="807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baseline="0">
              <a:solidFill>
                <a:schemeClr val="tx1"/>
              </a:solidFill>
            </a:rPr>
            <a:t>Brent Crude Oil FOB daily prices</a:t>
          </a:r>
          <a:endParaRPr lang="en-IN" sz="1800" kern="1200">
            <a:solidFill>
              <a:schemeClr val="tx1"/>
            </a:solidFill>
          </a:endParaRPr>
        </a:p>
      </dsp:txBody>
      <dsp:txXfrm>
        <a:off x="860" y="2188771"/>
        <a:ext cx="1614017" cy="807008"/>
      </dsp:txXfrm>
    </dsp:sp>
    <dsp:sp modelId="{988886A9-1839-4E07-AF38-AF5B5846CA3A}">
      <dsp:nvSpPr>
        <dsp:cNvPr id="0" name=""/>
        <dsp:cNvSpPr/>
      </dsp:nvSpPr>
      <dsp:spPr>
        <a:xfrm>
          <a:off x="1953821" y="2188771"/>
          <a:ext cx="1614017" cy="807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baseline="0">
              <a:solidFill>
                <a:schemeClr val="tx1"/>
              </a:solidFill>
            </a:rPr>
            <a:t>OPEC Reference Basket (ORB) daily prices</a:t>
          </a:r>
          <a:endParaRPr lang="en-IN" sz="1800" kern="1200">
            <a:solidFill>
              <a:schemeClr val="tx1"/>
            </a:solidFill>
          </a:endParaRPr>
        </a:p>
      </dsp:txBody>
      <dsp:txXfrm>
        <a:off x="1953821" y="2188771"/>
        <a:ext cx="1614017" cy="80700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842D6-3CD3-4E6B-BB99-FB3C6D9F6CFE}">
      <dsp:nvSpPr>
        <dsp:cNvPr id="0" name=""/>
        <dsp:cNvSpPr/>
      </dsp:nvSpPr>
      <dsp:spPr>
        <a:xfrm>
          <a:off x="3087546" y="1227855"/>
          <a:ext cx="2184461" cy="379121"/>
        </a:xfrm>
        <a:custGeom>
          <a:avLst/>
          <a:gdLst/>
          <a:ahLst/>
          <a:cxnLst/>
          <a:rect l="0" t="0" r="0" b="0"/>
          <a:pathLst>
            <a:path>
              <a:moveTo>
                <a:pt x="0" y="0"/>
              </a:moveTo>
              <a:lnTo>
                <a:pt x="0" y="189560"/>
              </a:lnTo>
              <a:lnTo>
                <a:pt x="2184461" y="189560"/>
              </a:lnTo>
              <a:lnTo>
                <a:pt x="2184461" y="379121"/>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9EE83A2-0D8F-46DB-AE68-98AF553C7692}">
      <dsp:nvSpPr>
        <dsp:cNvPr id="0" name=""/>
        <dsp:cNvSpPr/>
      </dsp:nvSpPr>
      <dsp:spPr>
        <a:xfrm>
          <a:off x="3041826" y="1227855"/>
          <a:ext cx="91440" cy="379121"/>
        </a:xfrm>
        <a:custGeom>
          <a:avLst/>
          <a:gdLst/>
          <a:ahLst/>
          <a:cxnLst/>
          <a:rect l="0" t="0" r="0" b="0"/>
          <a:pathLst>
            <a:path>
              <a:moveTo>
                <a:pt x="45720" y="0"/>
              </a:moveTo>
              <a:lnTo>
                <a:pt x="45720" y="379121"/>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CE1DE4C-8EAB-4F63-8184-9A94BBB9E2A1}">
      <dsp:nvSpPr>
        <dsp:cNvPr id="0" name=""/>
        <dsp:cNvSpPr/>
      </dsp:nvSpPr>
      <dsp:spPr>
        <a:xfrm>
          <a:off x="903084" y="1227855"/>
          <a:ext cx="2184461" cy="379121"/>
        </a:xfrm>
        <a:custGeom>
          <a:avLst/>
          <a:gdLst/>
          <a:ahLst/>
          <a:cxnLst/>
          <a:rect l="0" t="0" r="0" b="0"/>
          <a:pathLst>
            <a:path>
              <a:moveTo>
                <a:pt x="2184461" y="0"/>
              </a:moveTo>
              <a:lnTo>
                <a:pt x="2184461" y="189560"/>
              </a:lnTo>
              <a:lnTo>
                <a:pt x="0" y="189560"/>
              </a:lnTo>
              <a:lnTo>
                <a:pt x="0" y="379121"/>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8BAE75D-E50E-4C6C-9943-2F414BE9EB6A}">
      <dsp:nvSpPr>
        <dsp:cNvPr id="0" name=""/>
        <dsp:cNvSpPr/>
      </dsp:nvSpPr>
      <dsp:spPr>
        <a:xfrm>
          <a:off x="2184875" y="325185"/>
          <a:ext cx="1805340" cy="90267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O</a:t>
          </a:r>
          <a:r>
            <a:rPr lang="en-US" sz="1500" b="0" i="0" kern="1200" dirty="0"/>
            <a:t>ptimal copula function</a:t>
          </a:r>
          <a:endParaRPr lang="en-IN" sz="1500" kern="1200" dirty="0"/>
        </a:p>
      </dsp:txBody>
      <dsp:txXfrm>
        <a:off x="2184875" y="325185"/>
        <a:ext cx="1805340" cy="902670"/>
      </dsp:txXfrm>
    </dsp:sp>
    <dsp:sp modelId="{E869F7B8-BF5E-4D02-AB68-48AE5BBB1E79}">
      <dsp:nvSpPr>
        <dsp:cNvPr id="0" name=""/>
        <dsp:cNvSpPr/>
      </dsp:nvSpPr>
      <dsp:spPr>
        <a:xfrm>
          <a:off x="414" y="1606977"/>
          <a:ext cx="1805340" cy="90267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Alkaline Information Criterion</a:t>
          </a:r>
          <a:br>
            <a:rPr lang="en-US" sz="1500" kern="1200" dirty="0"/>
          </a:br>
          <a:r>
            <a:rPr lang="en-IN" sz="1500" kern="1200" dirty="0"/>
            <a:t>AIC = -2 * LLF + 2 * Parameters </a:t>
          </a:r>
        </a:p>
      </dsp:txBody>
      <dsp:txXfrm>
        <a:off x="414" y="1606977"/>
        <a:ext cx="1805340" cy="902670"/>
      </dsp:txXfrm>
    </dsp:sp>
    <dsp:sp modelId="{5990DDA5-F1E2-45D6-B567-5BD05B5531B9}">
      <dsp:nvSpPr>
        <dsp:cNvPr id="0" name=""/>
        <dsp:cNvSpPr/>
      </dsp:nvSpPr>
      <dsp:spPr>
        <a:xfrm>
          <a:off x="2184875" y="1606977"/>
          <a:ext cx="1805340" cy="90267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Bayesian information criterion</a:t>
          </a:r>
          <a:br>
            <a:rPr lang="en-US" sz="1500" kern="1200"/>
          </a:br>
          <a:r>
            <a:rPr lang="en-IN" sz="1500" kern="1200"/>
            <a:t>BIC= -2 * LLF + log(T) * Parameters</a:t>
          </a:r>
        </a:p>
      </dsp:txBody>
      <dsp:txXfrm>
        <a:off x="2184875" y="1606977"/>
        <a:ext cx="1805340" cy="902670"/>
      </dsp:txXfrm>
    </dsp:sp>
    <dsp:sp modelId="{A57002CF-DE3F-4E40-A624-10E4811F0C06}">
      <dsp:nvSpPr>
        <dsp:cNvPr id="0" name=""/>
        <dsp:cNvSpPr/>
      </dsp:nvSpPr>
      <dsp:spPr>
        <a:xfrm>
          <a:off x="4369337" y="1606977"/>
          <a:ext cx="1805340" cy="90267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L</a:t>
          </a:r>
          <a:r>
            <a:rPr lang="en-US" sz="1500" b="0" i="0" kern="1200"/>
            <a:t>og-likelihood functions.</a:t>
          </a:r>
          <a:endParaRPr lang="en-IN" sz="1500" kern="1200"/>
        </a:p>
      </dsp:txBody>
      <dsp:txXfrm>
        <a:off x="4369337" y="1606977"/>
        <a:ext cx="1805340" cy="90267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B9CD8-2EB8-429C-8691-6BA9AA2220FF}">
      <dsp:nvSpPr>
        <dsp:cNvPr id="0" name=""/>
        <dsp:cNvSpPr/>
      </dsp:nvSpPr>
      <dsp:spPr>
        <a:xfrm>
          <a:off x="5318812" y="976774"/>
          <a:ext cx="2320159" cy="232058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BE400F-1E65-4945-A7AB-1BF5907803DB}">
      <dsp:nvSpPr>
        <dsp:cNvPr id="0" name=""/>
        <dsp:cNvSpPr/>
      </dsp:nvSpPr>
      <dsp:spPr>
        <a:xfrm>
          <a:off x="5395849" y="1054140"/>
          <a:ext cx="2166086" cy="2165856"/>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Converted that into Uniform distribution for further copula analysis.</a:t>
          </a:r>
          <a:endParaRPr lang="en-IN" sz="1200" kern="1200"/>
        </a:p>
      </dsp:txBody>
      <dsp:txXfrm>
        <a:off x="5705506" y="1363607"/>
        <a:ext cx="1546773" cy="1546923"/>
      </dsp:txXfrm>
    </dsp:sp>
    <dsp:sp modelId="{DCC23C28-F9E7-4600-B10C-7C30AC534F33}">
      <dsp:nvSpPr>
        <dsp:cNvPr id="0" name=""/>
        <dsp:cNvSpPr/>
      </dsp:nvSpPr>
      <dsp:spPr>
        <a:xfrm rot="2700000">
          <a:off x="2923655" y="979579"/>
          <a:ext cx="2314571" cy="2314571"/>
        </a:xfrm>
        <a:prstGeom prst="teardrop">
          <a:avLst>
            <a:gd name="adj" fmla="val 1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2738E7-6D2A-4B3C-A9AA-5D8C9E5C894C}">
      <dsp:nvSpPr>
        <dsp:cNvPr id="0" name=""/>
        <dsp:cNvSpPr/>
      </dsp:nvSpPr>
      <dsp:spPr>
        <a:xfrm>
          <a:off x="2997897" y="1054140"/>
          <a:ext cx="2166086" cy="2165856"/>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Computing the empirical cumulative distribution function (ECDF) for both columns.</a:t>
          </a:r>
          <a:endParaRPr lang="en-IN" sz="1200" kern="1200"/>
        </a:p>
      </dsp:txBody>
      <dsp:txXfrm>
        <a:off x="3307554" y="1363607"/>
        <a:ext cx="1546773" cy="1546923"/>
      </dsp:txXfrm>
    </dsp:sp>
    <dsp:sp modelId="{0315482A-6307-4282-8623-3EA322BC5B26}">
      <dsp:nvSpPr>
        <dsp:cNvPr id="0" name=""/>
        <dsp:cNvSpPr/>
      </dsp:nvSpPr>
      <dsp:spPr>
        <a:xfrm rot="2700000">
          <a:off x="525703" y="979579"/>
          <a:ext cx="2314571" cy="2314571"/>
        </a:xfrm>
        <a:prstGeom prst="teardrop">
          <a:avLst>
            <a:gd name="adj" fmla="val 1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F86677-6ED9-43A7-8721-6C1F27063141}">
      <dsp:nvSpPr>
        <dsp:cNvPr id="0" name=""/>
        <dsp:cNvSpPr/>
      </dsp:nvSpPr>
      <dsp:spPr>
        <a:xfrm>
          <a:off x="599945" y="1054140"/>
          <a:ext cx="2166086" cy="2165856"/>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10% of the standardized residuals for the upper and lower thresholds are used in order to estimate the parametric Generalized Pareto Distribution</a:t>
          </a:r>
          <a:endParaRPr lang="en-IN" sz="1200" kern="1200"/>
        </a:p>
      </dsp:txBody>
      <dsp:txXfrm>
        <a:off x="909602" y="1363607"/>
        <a:ext cx="1546773" cy="154692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842D6-3CD3-4E6B-BB99-FB3C6D9F6CFE}">
      <dsp:nvSpPr>
        <dsp:cNvPr id="0" name=""/>
        <dsp:cNvSpPr/>
      </dsp:nvSpPr>
      <dsp:spPr>
        <a:xfrm>
          <a:off x="3087546" y="1227855"/>
          <a:ext cx="2184461" cy="379121"/>
        </a:xfrm>
        <a:custGeom>
          <a:avLst/>
          <a:gdLst/>
          <a:ahLst/>
          <a:cxnLst/>
          <a:rect l="0" t="0" r="0" b="0"/>
          <a:pathLst>
            <a:path>
              <a:moveTo>
                <a:pt x="0" y="0"/>
              </a:moveTo>
              <a:lnTo>
                <a:pt x="0" y="189560"/>
              </a:lnTo>
              <a:lnTo>
                <a:pt x="2184461" y="189560"/>
              </a:lnTo>
              <a:lnTo>
                <a:pt x="2184461" y="379121"/>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9EE83A2-0D8F-46DB-AE68-98AF553C7692}">
      <dsp:nvSpPr>
        <dsp:cNvPr id="0" name=""/>
        <dsp:cNvSpPr/>
      </dsp:nvSpPr>
      <dsp:spPr>
        <a:xfrm>
          <a:off x="3041826" y="1227855"/>
          <a:ext cx="91440" cy="379121"/>
        </a:xfrm>
        <a:custGeom>
          <a:avLst/>
          <a:gdLst/>
          <a:ahLst/>
          <a:cxnLst/>
          <a:rect l="0" t="0" r="0" b="0"/>
          <a:pathLst>
            <a:path>
              <a:moveTo>
                <a:pt x="45720" y="0"/>
              </a:moveTo>
              <a:lnTo>
                <a:pt x="45720" y="379121"/>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CE1DE4C-8EAB-4F63-8184-9A94BBB9E2A1}">
      <dsp:nvSpPr>
        <dsp:cNvPr id="0" name=""/>
        <dsp:cNvSpPr/>
      </dsp:nvSpPr>
      <dsp:spPr>
        <a:xfrm>
          <a:off x="903084" y="1227855"/>
          <a:ext cx="2184461" cy="379121"/>
        </a:xfrm>
        <a:custGeom>
          <a:avLst/>
          <a:gdLst/>
          <a:ahLst/>
          <a:cxnLst/>
          <a:rect l="0" t="0" r="0" b="0"/>
          <a:pathLst>
            <a:path>
              <a:moveTo>
                <a:pt x="2184461" y="0"/>
              </a:moveTo>
              <a:lnTo>
                <a:pt x="2184461" y="189560"/>
              </a:lnTo>
              <a:lnTo>
                <a:pt x="0" y="189560"/>
              </a:lnTo>
              <a:lnTo>
                <a:pt x="0" y="379121"/>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8BAE75D-E50E-4C6C-9943-2F414BE9EB6A}">
      <dsp:nvSpPr>
        <dsp:cNvPr id="0" name=""/>
        <dsp:cNvSpPr/>
      </dsp:nvSpPr>
      <dsp:spPr>
        <a:xfrm>
          <a:off x="2184875" y="325185"/>
          <a:ext cx="1805340" cy="90267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O</a:t>
          </a:r>
          <a:r>
            <a:rPr lang="en-US" sz="1500" b="0" i="0" kern="1200" dirty="0"/>
            <a:t>ptimal copula function</a:t>
          </a:r>
          <a:endParaRPr lang="en-IN" sz="1500" kern="1200" dirty="0"/>
        </a:p>
      </dsp:txBody>
      <dsp:txXfrm>
        <a:off x="2184875" y="325185"/>
        <a:ext cx="1805340" cy="902670"/>
      </dsp:txXfrm>
    </dsp:sp>
    <dsp:sp modelId="{E869F7B8-BF5E-4D02-AB68-48AE5BBB1E79}">
      <dsp:nvSpPr>
        <dsp:cNvPr id="0" name=""/>
        <dsp:cNvSpPr/>
      </dsp:nvSpPr>
      <dsp:spPr>
        <a:xfrm>
          <a:off x="414" y="1606977"/>
          <a:ext cx="1805340" cy="90267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Alkaline Information Criterion</a:t>
          </a:r>
          <a:br>
            <a:rPr lang="en-US" sz="1500" kern="1200" dirty="0"/>
          </a:br>
          <a:r>
            <a:rPr lang="en-IN" sz="1500" kern="1200" dirty="0"/>
            <a:t>AIC = -2 * LLF + 2 * Parameters </a:t>
          </a:r>
        </a:p>
      </dsp:txBody>
      <dsp:txXfrm>
        <a:off x="414" y="1606977"/>
        <a:ext cx="1805340" cy="902670"/>
      </dsp:txXfrm>
    </dsp:sp>
    <dsp:sp modelId="{5990DDA5-F1E2-45D6-B567-5BD05B5531B9}">
      <dsp:nvSpPr>
        <dsp:cNvPr id="0" name=""/>
        <dsp:cNvSpPr/>
      </dsp:nvSpPr>
      <dsp:spPr>
        <a:xfrm>
          <a:off x="2184875" y="1606977"/>
          <a:ext cx="1805340" cy="90267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Bayesian information criterion</a:t>
          </a:r>
          <a:br>
            <a:rPr lang="en-US" sz="1500" kern="1200"/>
          </a:br>
          <a:r>
            <a:rPr lang="en-IN" sz="1500" kern="1200"/>
            <a:t>BIC= -2 * LLF + log(T) * Parameters</a:t>
          </a:r>
        </a:p>
      </dsp:txBody>
      <dsp:txXfrm>
        <a:off x="2184875" y="1606977"/>
        <a:ext cx="1805340" cy="902670"/>
      </dsp:txXfrm>
    </dsp:sp>
    <dsp:sp modelId="{A57002CF-DE3F-4E40-A624-10E4811F0C06}">
      <dsp:nvSpPr>
        <dsp:cNvPr id="0" name=""/>
        <dsp:cNvSpPr/>
      </dsp:nvSpPr>
      <dsp:spPr>
        <a:xfrm>
          <a:off x="4369337" y="1606977"/>
          <a:ext cx="1805340" cy="90267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L</a:t>
          </a:r>
          <a:r>
            <a:rPr lang="en-US" sz="1500" b="0" i="0" kern="1200"/>
            <a:t>og-likelihood functions.</a:t>
          </a:r>
          <a:endParaRPr lang="en-IN" sz="1500" kern="1200"/>
        </a:p>
      </dsp:txBody>
      <dsp:txXfrm>
        <a:off x="4369337" y="1606977"/>
        <a:ext cx="1805340" cy="90267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DD693-31F0-4AD4-96BC-D4BFBB85FE5D}">
      <dsp:nvSpPr>
        <dsp:cNvPr id="0" name=""/>
        <dsp:cNvSpPr/>
      </dsp:nvSpPr>
      <dsp:spPr>
        <a:xfrm>
          <a:off x="2671464" y="1428"/>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t>Student’s t</a:t>
          </a:r>
          <a:endParaRPr lang="en-IN" sz="1000" kern="1200" dirty="0"/>
        </a:p>
      </dsp:txBody>
      <dsp:txXfrm>
        <a:off x="2781749" y="111713"/>
        <a:ext cx="532500" cy="532500"/>
      </dsp:txXfrm>
    </dsp:sp>
    <dsp:sp modelId="{841BBDA3-4054-48EF-BAD0-CC36AD229C65}">
      <dsp:nvSpPr>
        <dsp:cNvPr id="0" name=""/>
        <dsp:cNvSpPr/>
      </dsp:nvSpPr>
      <dsp:spPr>
        <a:xfrm rot="1350000">
          <a:off x="3465033" y="465088"/>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3467319" y="504427"/>
        <a:ext cx="140147" cy="152497"/>
      </dsp:txXfrm>
    </dsp:sp>
    <dsp:sp modelId="{7D301398-2BB6-4C9A-B0A9-E12A1BFC8D1E}">
      <dsp:nvSpPr>
        <dsp:cNvPr id="0" name=""/>
        <dsp:cNvSpPr/>
      </dsp:nvSpPr>
      <dsp:spPr>
        <a:xfrm>
          <a:off x="3716211" y="434176"/>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Clayton</a:t>
          </a:r>
          <a:endParaRPr lang="en-IN" sz="1000" kern="1200"/>
        </a:p>
      </dsp:txBody>
      <dsp:txXfrm>
        <a:off x="3826496" y="544461"/>
        <a:ext cx="532500" cy="532500"/>
      </dsp:txXfrm>
    </dsp:sp>
    <dsp:sp modelId="{739C5E6E-FB00-4AD9-81BD-A2A8F1ACAC88}">
      <dsp:nvSpPr>
        <dsp:cNvPr id="0" name=""/>
        <dsp:cNvSpPr/>
      </dsp:nvSpPr>
      <dsp:spPr>
        <a:xfrm rot="4050000">
          <a:off x="4206846" y="1200769"/>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4225385" y="1223856"/>
        <a:ext cx="140147" cy="152497"/>
      </dsp:txXfrm>
    </dsp:sp>
    <dsp:sp modelId="{FAB794CE-10D8-42DF-8F58-F9ECF2CF5BD1}">
      <dsp:nvSpPr>
        <dsp:cNvPr id="0" name=""/>
        <dsp:cNvSpPr/>
      </dsp:nvSpPr>
      <dsp:spPr>
        <a:xfrm>
          <a:off x="4148959" y="1478922"/>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Rotated Clayton</a:t>
          </a:r>
          <a:endParaRPr lang="en-IN" sz="1000" kern="1200"/>
        </a:p>
      </dsp:txBody>
      <dsp:txXfrm>
        <a:off x="4259244" y="1589207"/>
        <a:ext cx="532500" cy="532500"/>
      </dsp:txXfrm>
    </dsp:sp>
    <dsp:sp modelId="{34BD9643-9923-41F7-BB1B-90B8C7475F2B}">
      <dsp:nvSpPr>
        <dsp:cNvPr id="0" name=""/>
        <dsp:cNvSpPr/>
      </dsp:nvSpPr>
      <dsp:spPr>
        <a:xfrm rot="6750000">
          <a:off x="4211183" y="2245515"/>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4252707" y="2268602"/>
        <a:ext cx="140147" cy="152497"/>
      </dsp:txXfrm>
    </dsp:sp>
    <dsp:sp modelId="{14B1AAC3-89C3-4B7F-A9FA-66EA8D091144}">
      <dsp:nvSpPr>
        <dsp:cNvPr id="0" name=""/>
        <dsp:cNvSpPr/>
      </dsp:nvSpPr>
      <dsp:spPr>
        <a:xfrm>
          <a:off x="3716211" y="2523669"/>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Frank</a:t>
          </a:r>
          <a:endParaRPr lang="en-IN" sz="1000" kern="1200"/>
        </a:p>
      </dsp:txBody>
      <dsp:txXfrm>
        <a:off x="3826496" y="2633954"/>
        <a:ext cx="532500" cy="532500"/>
      </dsp:txXfrm>
    </dsp:sp>
    <dsp:sp modelId="{84DD382E-7423-474B-B815-3BCB5D648856}">
      <dsp:nvSpPr>
        <dsp:cNvPr id="0" name=""/>
        <dsp:cNvSpPr/>
      </dsp:nvSpPr>
      <dsp:spPr>
        <a:xfrm rot="9450000">
          <a:off x="3475503" y="2987329"/>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3533280" y="3026668"/>
        <a:ext cx="140147" cy="152497"/>
      </dsp:txXfrm>
    </dsp:sp>
    <dsp:sp modelId="{AEA95A71-9279-4925-9DB8-69F2A11F9790}">
      <dsp:nvSpPr>
        <dsp:cNvPr id="0" name=""/>
        <dsp:cNvSpPr/>
      </dsp:nvSpPr>
      <dsp:spPr>
        <a:xfrm>
          <a:off x="2671464" y="2956417"/>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Plackett</a:t>
          </a:r>
          <a:endParaRPr lang="en-IN" sz="1000" kern="1200"/>
        </a:p>
      </dsp:txBody>
      <dsp:txXfrm>
        <a:off x="2781749" y="3066702"/>
        <a:ext cx="532500" cy="532500"/>
      </dsp:txXfrm>
    </dsp:sp>
    <dsp:sp modelId="{DD2E1AD0-CD22-4636-BEE4-86620EE5D7A5}">
      <dsp:nvSpPr>
        <dsp:cNvPr id="0" name=""/>
        <dsp:cNvSpPr/>
      </dsp:nvSpPr>
      <dsp:spPr>
        <a:xfrm rot="12150000">
          <a:off x="2430756" y="2991666"/>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2488533" y="3053991"/>
        <a:ext cx="140147" cy="152497"/>
      </dsp:txXfrm>
    </dsp:sp>
    <dsp:sp modelId="{7E7779AE-7191-4A7B-A443-2652610C1CF4}">
      <dsp:nvSpPr>
        <dsp:cNvPr id="0" name=""/>
        <dsp:cNvSpPr/>
      </dsp:nvSpPr>
      <dsp:spPr>
        <a:xfrm>
          <a:off x="1626718" y="2523669"/>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Gumbel,</a:t>
          </a:r>
          <a:endParaRPr lang="en-IN" sz="1000" kern="1200"/>
        </a:p>
      </dsp:txBody>
      <dsp:txXfrm>
        <a:off x="1737003" y="2633954"/>
        <a:ext cx="532500" cy="532500"/>
      </dsp:txXfrm>
    </dsp:sp>
    <dsp:sp modelId="{D318FC72-57B4-4768-8242-36133D0D467C}">
      <dsp:nvSpPr>
        <dsp:cNvPr id="0" name=""/>
        <dsp:cNvSpPr/>
      </dsp:nvSpPr>
      <dsp:spPr>
        <a:xfrm rot="14850000">
          <a:off x="1688943" y="2255985"/>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1730467" y="2334562"/>
        <a:ext cx="140147" cy="152497"/>
      </dsp:txXfrm>
    </dsp:sp>
    <dsp:sp modelId="{C5DF595C-B8B0-40B2-9399-72A457094D9C}">
      <dsp:nvSpPr>
        <dsp:cNvPr id="0" name=""/>
        <dsp:cNvSpPr/>
      </dsp:nvSpPr>
      <dsp:spPr>
        <a:xfrm>
          <a:off x="1193970" y="1478922"/>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Rotated Gumbel </a:t>
          </a:r>
          <a:endParaRPr lang="en-IN" sz="1000" kern="1200"/>
        </a:p>
      </dsp:txBody>
      <dsp:txXfrm>
        <a:off x="1304255" y="1589207"/>
        <a:ext cx="532500" cy="532500"/>
      </dsp:txXfrm>
    </dsp:sp>
    <dsp:sp modelId="{E77FF941-72D9-4B59-B4AE-D59258BEFE2F}">
      <dsp:nvSpPr>
        <dsp:cNvPr id="0" name=""/>
        <dsp:cNvSpPr/>
      </dsp:nvSpPr>
      <dsp:spPr>
        <a:xfrm rot="17550000">
          <a:off x="1684606" y="1211239"/>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1703145" y="1289816"/>
        <a:ext cx="140147" cy="152497"/>
      </dsp:txXfrm>
    </dsp:sp>
    <dsp:sp modelId="{EAF21F35-3DE4-4B80-8BEE-4230D7043CE0}">
      <dsp:nvSpPr>
        <dsp:cNvPr id="0" name=""/>
        <dsp:cNvSpPr/>
      </dsp:nvSpPr>
      <dsp:spPr>
        <a:xfrm>
          <a:off x="1626718" y="434176"/>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Gaussian (Normal) </a:t>
          </a:r>
          <a:endParaRPr lang="en-IN" sz="1000" kern="1200"/>
        </a:p>
      </dsp:txBody>
      <dsp:txXfrm>
        <a:off x="1737003" y="544461"/>
        <a:ext cx="532500" cy="532500"/>
      </dsp:txXfrm>
    </dsp:sp>
    <dsp:sp modelId="{52CB648E-C362-4D42-8D5F-24278F009F82}">
      <dsp:nvSpPr>
        <dsp:cNvPr id="0" name=""/>
        <dsp:cNvSpPr/>
      </dsp:nvSpPr>
      <dsp:spPr>
        <a:xfrm rot="20250000">
          <a:off x="2420286" y="469425"/>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2422572" y="531750"/>
        <a:ext cx="140147" cy="15249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5E455D-B73C-4B03-BA76-647FAD59A268}">
      <dsp:nvSpPr>
        <dsp:cNvPr id="0" name=""/>
        <dsp:cNvSpPr/>
      </dsp:nvSpPr>
      <dsp:spPr>
        <a:xfrm rot="16200000">
          <a:off x="2670990" y="-2670990"/>
          <a:ext cx="566811" cy="5908793"/>
        </a:xfrm>
        <a:prstGeom prst="flowChartManualOperati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0" rIns="73422" bIns="0" numCol="1" spcCol="1270" anchor="ctr" anchorCtr="0">
          <a:noAutofit/>
        </a:bodyPr>
        <a:lstStyle/>
        <a:p>
          <a:pPr marL="0" lvl="0" indent="0" algn="ctr" defTabSz="533400">
            <a:lnSpc>
              <a:spcPct val="90000"/>
            </a:lnSpc>
            <a:spcBef>
              <a:spcPct val="0"/>
            </a:spcBef>
            <a:spcAft>
              <a:spcPct val="35000"/>
            </a:spcAft>
            <a:buNone/>
          </a:pPr>
          <a:r>
            <a:rPr lang="en-US" sz="1200" kern="1200" dirty="0"/>
            <a:t>We have fit  9 copulas to the data using copula library package in R programming language.</a:t>
          </a:r>
          <a:endParaRPr lang="en-IN" sz="1200" kern="1200" dirty="0"/>
        </a:p>
      </dsp:txBody>
      <dsp:txXfrm rot="5400000">
        <a:off x="-1" y="113363"/>
        <a:ext cx="5908793" cy="34008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B2926-B70B-4DA9-AF83-BFD3E2D48DCA}">
      <dsp:nvSpPr>
        <dsp:cNvPr id="0" name=""/>
        <dsp:cNvSpPr/>
      </dsp:nvSpPr>
      <dsp:spPr>
        <a:xfrm>
          <a:off x="603" y="421839"/>
          <a:ext cx="1924773" cy="19247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After applying this steps to India-</a:t>
          </a:r>
          <a:r>
            <a:rPr lang="en-IN" sz="1300" kern="1200" dirty="0" err="1"/>
            <a:t>Pre_Covid</a:t>
          </a:r>
          <a:r>
            <a:rPr lang="en-IN" sz="1300" kern="1200" dirty="0"/>
            <a:t>, I will apply to India-Post Covid, India-</a:t>
          </a:r>
          <a:r>
            <a:rPr lang="en-IN" sz="1300" kern="1200" dirty="0" err="1"/>
            <a:t>During_Covid</a:t>
          </a:r>
          <a:r>
            <a:rPr lang="en-IN" sz="1300" kern="1200" dirty="0"/>
            <a:t>.</a:t>
          </a:r>
        </a:p>
      </dsp:txBody>
      <dsp:txXfrm>
        <a:off x="282479" y="703715"/>
        <a:ext cx="1361021" cy="1361021"/>
      </dsp:txXfrm>
    </dsp:sp>
    <dsp:sp modelId="{94D87D5B-E6A0-4A70-8CD1-182B31C25DB8}">
      <dsp:nvSpPr>
        <dsp:cNvPr id="0" name=""/>
        <dsp:cNvSpPr/>
      </dsp:nvSpPr>
      <dsp:spPr>
        <a:xfrm>
          <a:off x="1775447" y="149794"/>
          <a:ext cx="1200165" cy="649611"/>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1775447" y="279716"/>
        <a:ext cx="1005282" cy="389767"/>
      </dsp:txXfrm>
    </dsp:sp>
    <dsp:sp modelId="{FEDA002C-740B-49FE-99A5-ECF391650B65}">
      <dsp:nvSpPr>
        <dsp:cNvPr id="0" name=""/>
        <dsp:cNvSpPr/>
      </dsp:nvSpPr>
      <dsp:spPr>
        <a:xfrm>
          <a:off x="2893616" y="421839"/>
          <a:ext cx="1924773" cy="1924773"/>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After India, I will apply to USA, France, Saudi Arabia for 2 different oil prices- Brent and OPEC</a:t>
          </a:r>
        </a:p>
      </dsp:txBody>
      <dsp:txXfrm>
        <a:off x="3175492" y="703715"/>
        <a:ext cx="1361021" cy="1361021"/>
      </dsp:txXfrm>
    </dsp:sp>
    <dsp:sp modelId="{B68DFB1F-DCC2-411A-B1B0-CBA14B0FB706}">
      <dsp:nvSpPr>
        <dsp:cNvPr id="0" name=""/>
        <dsp:cNvSpPr/>
      </dsp:nvSpPr>
      <dsp:spPr>
        <a:xfrm rot="10800000">
          <a:off x="1843381" y="1969047"/>
          <a:ext cx="1200165" cy="649611"/>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2038264" y="2098969"/>
        <a:ext cx="1005282" cy="38976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DD693-31F0-4AD4-96BC-D4BFBB85FE5D}">
      <dsp:nvSpPr>
        <dsp:cNvPr id="0" name=""/>
        <dsp:cNvSpPr/>
      </dsp:nvSpPr>
      <dsp:spPr>
        <a:xfrm>
          <a:off x="2671464" y="1428"/>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t>Student’s t</a:t>
          </a:r>
          <a:endParaRPr lang="en-IN" sz="1000" kern="1200" dirty="0"/>
        </a:p>
      </dsp:txBody>
      <dsp:txXfrm>
        <a:off x="2781749" y="111713"/>
        <a:ext cx="532500" cy="532500"/>
      </dsp:txXfrm>
    </dsp:sp>
    <dsp:sp modelId="{841BBDA3-4054-48EF-BAD0-CC36AD229C65}">
      <dsp:nvSpPr>
        <dsp:cNvPr id="0" name=""/>
        <dsp:cNvSpPr/>
      </dsp:nvSpPr>
      <dsp:spPr>
        <a:xfrm rot="1350000">
          <a:off x="3465033" y="465088"/>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3467319" y="504427"/>
        <a:ext cx="140147" cy="152497"/>
      </dsp:txXfrm>
    </dsp:sp>
    <dsp:sp modelId="{7D301398-2BB6-4C9A-B0A9-E12A1BFC8D1E}">
      <dsp:nvSpPr>
        <dsp:cNvPr id="0" name=""/>
        <dsp:cNvSpPr/>
      </dsp:nvSpPr>
      <dsp:spPr>
        <a:xfrm>
          <a:off x="3716211" y="434176"/>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Clayton</a:t>
          </a:r>
          <a:endParaRPr lang="en-IN" sz="1000" kern="1200"/>
        </a:p>
      </dsp:txBody>
      <dsp:txXfrm>
        <a:off x="3826496" y="544461"/>
        <a:ext cx="532500" cy="532500"/>
      </dsp:txXfrm>
    </dsp:sp>
    <dsp:sp modelId="{739C5E6E-FB00-4AD9-81BD-A2A8F1ACAC88}">
      <dsp:nvSpPr>
        <dsp:cNvPr id="0" name=""/>
        <dsp:cNvSpPr/>
      </dsp:nvSpPr>
      <dsp:spPr>
        <a:xfrm rot="4050000">
          <a:off x="4206846" y="1200769"/>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4225385" y="1223856"/>
        <a:ext cx="140147" cy="152497"/>
      </dsp:txXfrm>
    </dsp:sp>
    <dsp:sp modelId="{FAB794CE-10D8-42DF-8F58-F9ECF2CF5BD1}">
      <dsp:nvSpPr>
        <dsp:cNvPr id="0" name=""/>
        <dsp:cNvSpPr/>
      </dsp:nvSpPr>
      <dsp:spPr>
        <a:xfrm>
          <a:off x="4148959" y="1478922"/>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Rotated Clayton</a:t>
          </a:r>
          <a:endParaRPr lang="en-IN" sz="1000" kern="1200"/>
        </a:p>
      </dsp:txBody>
      <dsp:txXfrm>
        <a:off x="4259244" y="1589207"/>
        <a:ext cx="532500" cy="532500"/>
      </dsp:txXfrm>
    </dsp:sp>
    <dsp:sp modelId="{34BD9643-9923-41F7-BB1B-90B8C7475F2B}">
      <dsp:nvSpPr>
        <dsp:cNvPr id="0" name=""/>
        <dsp:cNvSpPr/>
      </dsp:nvSpPr>
      <dsp:spPr>
        <a:xfrm rot="6750000">
          <a:off x="4211183" y="2245515"/>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4252707" y="2268602"/>
        <a:ext cx="140147" cy="152497"/>
      </dsp:txXfrm>
    </dsp:sp>
    <dsp:sp modelId="{14B1AAC3-89C3-4B7F-A9FA-66EA8D091144}">
      <dsp:nvSpPr>
        <dsp:cNvPr id="0" name=""/>
        <dsp:cNvSpPr/>
      </dsp:nvSpPr>
      <dsp:spPr>
        <a:xfrm>
          <a:off x="3716211" y="2523669"/>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Frank</a:t>
          </a:r>
          <a:endParaRPr lang="en-IN" sz="1000" kern="1200"/>
        </a:p>
      </dsp:txBody>
      <dsp:txXfrm>
        <a:off x="3826496" y="2633954"/>
        <a:ext cx="532500" cy="532500"/>
      </dsp:txXfrm>
    </dsp:sp>
    <dsp:sp modelId="{84DD382E-7423-474B-B815-3BCB5D648856}">
      <dsp:nvSpPr>
        <dsp:cNvPr id="0" name=""/>
        <dsp:cNvSpPr/>
      </dsp:nvSpPr>
      <dsp:spPr>
        <a:xfrm rot="9450000">
          <a:off x="3475503" y="2987329"/>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3533280" y="3026668"/>
        <a:ext cx="140147" cy="152497"/>
      </dsp:txXfrm>
    </dsp:sp>
    <dsp:sp modelId="{AEA95A71-9279-4925-9DB8-69F2A11F9790}">
      <dsp:nvSpPr>
        <dsp:cNvPr id="0" name=""/>
        <dsp:cNvSpPr/>
      </dsp:nvSpPr>
      <dsp:spPr>
        <a:xfrm>
          <a:off x="2671464" y="2956417"/>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Plackett</a:t>
          </a:r>
          <a:endParaRPr lang="en-IN" sz="1000" kern="1200"/>
        </a:p>
      </dsp:txBody>
      <dsp:txXfrm>
        <a:off x="2781749" y="3066702"/>
        <a:ext cx="532500" cy="532500"/>
      </dsp:txXfrm>
    </dsp:sp>
    <dsp:sp modelId="{DD2E1AD0-CD22-4636-BEE4-86620EE5D7A5}">
      <dsp:nvSpPr>
        <dsp:cNvPr id="0" name=""/>
        <dsp:cNvSpPr/>
      </dsp:nvSpPr>
      <dsp:spPr>
        <a:xfrm rot="12150000">
          <a:off x="2430756" y="2991666"/>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2488533" y="3053991"/>
        <a:ext cx="140147" cy="152497"/>
      </dsp:txXfrm>
    </dsp:sp>
    <dsp:sp modelId="{7E7779AE-7191-4A7B-A443-2652610C1CF4}">
      <dsp:nvSpPr>
        <dsp:cNvPr id="0" name=""/>
        <dsp:cNvSpPr/>
      </dsp:nvSpPr>
      <dsp:spPr>
        <a:xfrm>
          <a:off x="1626718" y="2523669"/>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Gumbel,</a:t>
          </a:r>
          <a:endParaRPr lang="en-IN" sz="1000" kern="1200"/>
        </a:p>
      </dsp:txBody>
      <dsp:txXfrm>
        <a:off x="1737003" y="2633954"/>
        <a:ext cx="532500" cy="532500"/>
      </dsp:txXfrm>
    </dsp:sp>
    <dsp:sp modelId="{D318FC72-57B4-4768-8242-36133D0D467C}">
      <dsp:nvSpPr>
        <dsp:cNvPr id="0" name=""/>
        <dsp:cNvSpPr/>
      </dsp:nvSpPr>
      <dsp:spPr>
        <a:xfrm rot="14850000">
          <a:off x="1688943" y="2255985"/>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1730467" y="2334562"/>
        <a:ext cx="140147" cy="152497"/>
      </dsp:txXfrm>
    </dsp:sp>
    <dsp:sp modelId="{C5DF595C-B8B0-40B2-9399-72A457094D9C}">
      <dsp:nvSpPr>
        <dsp:cNvPr id="0" name=""/>
        <dsp:cNvSpPr/>
      </dsp:nvSpPr>
      <dsp:spPr>
        <a:xfrm>
          <a:off x="1193970" y="1478922"/>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Rotated Gumbel </a:t>
          </a:r>
          <a:endParaRPr lang="en-IN" sz="1000" kern="1200"/>
        </a:p>
      </dsp:txBody>
      <dsp:txXfrm>
        <a:off x="1304255" y="1589207"/>
        <a:ext cx="532500" cy="532500"/>
      </dsp:txXfrm>
    </dsp:sp>
    <dsp:sp modelId="{E77FF941-72D9-4B59-B4AE-D59258BEFE2F}">
      <dsp:nvSpPr>
        <dsp:cNvPr id="0" name=""/>
        <dsp:cNvSpPr/>
      </dsp:nvSpPr>
      <dsp:spPr>
        <a:xfrm rot="17550000">
          <a:off x="1684606" y="1211239"/>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1703145" y="1289816"/>
        <a:ext cx="140147" cy="152497"/>
      </dsp:txXfrm>
    </dsp:sp>
    <dsp:sp modelId="{EAF21F35-3DE4-4B80-8BEE-4230D7043CE0}">
      <dsp:nvSpPr>
        <dsp:cNvPr id="0" name=""/>
        <dsp:cNvSpPr/>
      </dsp:nvSpPr>
      <dsp:spPr>
        <a:xfrm>
          <a:off x="1626718" y="434176"/>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Gaussian (Normal) </a:t>
          </a:r>
          <a:endParaRPr lang="en-IN" sz="1000" kern="1200"/>
        </a:p>
      </dsp:txBody>
      <dsp:txXfrm>
        <a:off x="1737003" y="544461"/>
        <a:ext cx="532500" cy="532500"/>
      </dsp:txXfrm>
    </dsp:sp>
    <dsp:sp modelId="{52CB648E-C362-4D42-8D5F-24278F009F82}">
      <dsp:nvSpPr>
        <dsp:cNvPr id="0" name=""/>
        <dsp:cNvSpPr/>
      </dsp:nvSpPr>
      <dsp:spPr>
        <a:xfrm rot="20250000">
          <a:off x="2420286" y="469425"/>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2422572" y="531750"/>
        <a:ext cx="140147" cy="15249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5E455D-B73C-4B03-BA76-647FAD59A268}">
      <dsp:nvSpPr>
        <dsp:cNvPr id="0" name=""/>
        <dsp:cNvSpPr/>
      </dsp:nvSpPr>
      <dsp:spPr>
        <a:xfrm rot="16200000">
          <a:off x="2670990" y="-2670990"/>
          <a:ext cx="566811" cy="5908793"/>
        </a:xfrm>
        <a:prstGeom prst="flowChartManualOperati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0" rIns="73422" bIns="0" numCol="1" spcCol="1270" anchor="ctr" anchorCtr="0">
          <a:noAutofit/>
        </a:bodyPr>
        <a:lstStyle/>
        <a:p>
          <a:pPr marL="0" lvl="0" indent="0" algn="ctr" defTabSz="533400">
            <a:lnSpc>
              <a:spcPct val="90000"/>
            </a:lnSpc>
            <a:spcBef>
              <a:spcPct val="0"/>
            </a:spcBef>
            <a:spcAft>
              <a:spcPct val="35000"/>
            </a:spcAft>
            <a:buNone/>
          </a:pPr>
          <a:r>
            <a:rPr lang="en-US" sz="1200" kern="1200" dirty="0"/>
            <a:t>We have fit  9 copulas to the data using copula library package in R programming language.</a:t>
          </a:r>
          <a:endParaRPr lang="en-IN" sz="1200" kern="1200" dirty="0"/>
        </a:p>
      </dsp:txBody>
      <dsp:txXfrm rot="5400000">
        <a:off x="-1" y="113363"/>
        <a:ext cx="5908793" cy="34008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B2926-B70B-4DA9-AF83-BFD3E2D48DCA}">
      <dsp:nvSpPr>
        <dsp:cNvPr id="0" name=""/>
        <dsp:cNvSpPr/>
      </dsp:nvSpPr>
      <dsp:spPr>
        <a:xfrm>
          <a:off x="603" y="421839"/>
          <a:ext cx="1924773" cy="19247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After applying this steps to India-</a:t>
          </a:r>
          <a:r>
            <a:rPr lang="en-IN" sz="1300" kern="1200" dirty="0" err="1"/>
            <a:t>Pre_Covid</a:t>
          </a:r>
          <a:r>
            <a:rPr lang="en-IN" sz="1300" kern="1200" dirty="0"/>
            <a:t>, I will apply to India-Post Covid, India-</a:t>
          </a:r>
          <a:r>
            <a:rPr lang="en-IN" sz="1300" kern="1200" dirty="0" err="1"/>
            <a:t>During_Covid</a:t>
          </a:r>
          <a:r>
            <a:rPr lang="en-IN" sz="1300" kern="1200" dirty="0"/>
            <a:t>.</a:t>
          </a:r>
        </a:p>
      </dsp:txBody>
      <dsp:txXfrm>
        <a:off x="282479" y="703715"/>
        <a:ext cx="1361021" cy="1361021"/>
      </dsp:txXfrm>
    </dsp:sp>
    <dsp:sp modelId="{94D87D5B-E6A0-4A70-8CD1-182B31C25DB8}">
      <dsp:nvSpPr>
        <dsp:cNvPr id="0" name=""/>
        <dsp:cNvSpPr/>
      </dsp:nvSpPr>
      <dsp:spPr>
        <a:xfrm>
          <a:off x="1775447" y="149794"/>
          <a:ext cx="1200165" cy="649611"/>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1775447" y="279716"/>
        <a:ext cx="1005282" cy="389767"/>
      </dsp:txXfrm>
    </dsp:sp>
    <dsp:sp modelId="{FEDA002C-740B-49FE-99A5-ECF391650B65}">
      <dsp:nvSpPr>
        <dsp:cNvPr id="0" name=""/>
        <dsp:cNvSpPr/>
      </dsp:nvSpPr>
      <dsp:spPr>
        <a:xfrm>
          <a:off x="2893616" y="421839"/>
          <a:ext cx="1924773" cy="1924773"/>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After India, I will apply to USA, France, Saudi Arabia for 2 different oil prices- Brent and OPEC</a:t>
          </a:r>
        </a:p>
      </dsp:txBody>
      <dsp:txXfrm>
        <a:off x="3175492" y="703715"/>
        <a:ext cx="1361021" cy="1361021"/>
      </dsp:txXfrm>
    </dsp:sp>
    <dsp:sp modelId="{B68DFB1F-DCC2-411A-B1B0-CBA14B0FB706}">
      <dsp:nvSpPr>
        <dsp:cNvPr id="0" name=""/>
        <dsp:cNvSpPr/>
      </dsp:nvSpPr>
      <dsp:spPr>
        <a:xfrm rot="10800000">
          <a:off x="1843381" y="1969047"/>
          <a:ext cx="1200165" cy="649611"/>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2038264" y="2098969"/>
        <a:ext cx="1005282" cy="389767"/>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DD693-31F0-4AD4-96BC-D4BFBB85FE5D}">
      <dsp:nvSpPr>
        <dsp:cNvPr id="0" name=""/>
        <dsp:cNvSpPr/>
      </dsp:nvSpPr>
      <dsp:spPr>
        <a:xfrm>
          <a:off x="2671464" y="1428"/>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t>Student’s t</a:t>
          </a:r>
          <a:endParaRPr lang="en-IN" sz="1000" kern="1200" dirty="0"/>
        </a:p>
      </dsp:txBody>
      <dsp:txXfrm>
        <a:off x="2781749" y="111713"/>
        <a:ext cx="532500" cy="532500"/>
      </dsp:txXfrm>
    </dsp:sp>
    <dsp:sp modelId="{841BBDA3-4054-48EF-BAD0-CC36AD229C65}">
      <dsp:nvSpPr>
        <dsp:cNvPr id="0" name=""/>
        <dsp:cNvSpPr/>
      </dsp:nvSpPr>
      <dsp:spPr>
        <a:xfrm rot="1350000">
          <a:off x="3465033" y="465088"/>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3467319" y="504427"/>
        <a:ext cx="140147" cy="152497"/>
      </dsp:txXfrm>
    </dsp:sp>
    <dsp:sp modelId="{7D301398-2BB6-4C9A-B0A9-E12A1BFC8D1E}">
      <dsp:nvSpPr>
        <dsp:cNvPr id="0" name=""/>
        <dsp:cNvSpPr/>
      </dsp:nvSpPr>
      <dsp:spPr>
        <a:xfrm>
          <a:off x="3716211" y="434176"/>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Clayton</a:t>
          </a:r>
          <a:endParaRPr lang="en-IN" sz="1000" kern="1200"/>
        </a:p>
      </dsp:txBody>
      <dsp:txXfrm>
        <a:off x="3826496" y="544461"/>
        <a:ext cx="532500" cy="532500"/>
      </dsp:txXfrm>
    </dsp:sp>
    <dsp:sp modelId="{739C5E6E-FB00-4AD9-81BD-A2A8F1ACAC88}">
      <dsp:nvSpPr>
        <dsp:cNvPr id="0" name=""/>
        <dsp:cNvSpPr/>
      </dsp:nvSpPr>
      <dsp:spPr>
        <a:xfrm rot="4050000">
          <a:off x="4206846" y="1200769"/>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4225385" y="1223856"/>
        <a:ext cx="140147" cy="152497"/>
      </dsp:txXfrm>
    </dsp:sp>
    <dsp:sp modelId="{FAB794CE-10D8-42DF-8F58-F9ECF2CF5BD1}">
      <dsp:nvSpPr>
        <dsp:cNvPr id="0" name=""/>
        <dsp:cNvSpPr/>
      </dsp:nvSpPr>
      <dsp:spPr>
        <a:xfrm>
          <a:off x="4148959" y="1478922"/>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Rotated Clayton</a:t>
          </a:r>
          <a:endParaRPr lang="en-IN" sz="1000" kern="1200"/>
        </a:p>
      </dsp:txBody>
      <dsp:txXfrm>
        <a:off x="4259244" y="1589207"/>
        <a:ext cx="532500" cy="532500"/>
      </dsp:txXfrm>
    </dsp:sp>
    <dsp:sp modelId="{34BD9643-9923-41F7-BB1B-90B8C7475F2B}">
      <dsp:nvSpPr>
        <dsp:cNvPr id="0" name=""/>
        <dsp:cNvSpPr/>
      </dsp:nvSpPr>
      <dsp:spPr>
        <a:xfrm rot="6750000">
          <a:off x="4211183" y="2245515"/>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4252707" y="2268602"/>
        <a:ext cx="140147" cy="152497"/>
      </dsp:txXfrm>
    </dsp:sp>
    <dsp:sp modelId="{14B1AAC3-89C3-4B7F-A9FA-66EA8D091144}">
      <dsp:nvSpPr>
        <dsp:cNvPr id="0" name=""/>
        <dsp:cNvSpPr/>
      </dsp:nvSpPr>
      <dsp:spPr>
        <a:xfrm>
          <a:off x="3716211" y="2523669"/>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Frank</a:t>
          </a:r>
          <a:endParaRPr lang="en-IN" sz="1000" kern="1200"/>
        </a:p>
      </dsp:txBody>
      <dsp:txXfrm>
        <a:off x="3826496" y="2633954"/>
        <a:ext cx="532500" cy="532500"/>
      </dsp:txXfrm>
    </dsp:sp>
    <dsp:sp modelId="{84DD382E-7423-474B-B815-3BCB5D648856}">
      <dsp:nvSpPr>
        <dsp:cNvPr id="0" name=""/>
        <dsp:cNvSpPr/>
      </dsp:nvSpPr>
      <dsp:spPr>
        <a:xfrm rot="9450000">
          <a:off x="3475503" y="2987329"/>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3533280" y="3026668"/>
        <a:ext cx="140147" cy="152497"/>
      </dsp:txXfrm>
    </dsp:sp>
    <dsp:sp modelId="{AEA95A71-9279-4925-9DB8-69F2A11F9790}">
      <dsp:nvSpPr>
        <dsp:cNvPr id="0" name=""/>
        <dsp:cNvSpPr/>
      </dsp:nvSpPr>
      <dsp:spPr>
        <a:xfrm>
          <a:off x="2671464" y="2956417"/>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Plackett</a:t>
          </a:r>
          <a:endParaRPr lang="en-IN" sz="1000" kern="1200"/>
        </a:p>
      </dsp:txBody>
      <dsp:txXfrm>
        <a:off x="2781749" y="3066702"/>
        <a:ext cx="532500" cy="532500"/>
      </dsp:txXfrm>
    </dsp:sp>
    <dsp:sp modelId="{DD2E1AD0-CD22-4636-BEE4-86620EE5D7A5}">
      <dsp:nvSpPr>
        <dsp:cNvPr id="0" name=""/>
        <dsp:cNvSpPr/>
      </dsp:nvSpPr>
      <dsp:spPr>
        <a:xfrm rot="12150000">
          <a:off x="2430756" y="2991666"/>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2488533" y="3053991"/>
        <a:ext cx="140147" cy="152497"/>
      </dsp:txXfrm>
    </dsp:sp>
    <dsp:sp modelId="{7E7779AE-7191-4A7B-A443-2652610C1CF4}">
      <dsp:nvSpPr>
        <dsp:cNvPr id="0" name=""/>
        <dsp:cNvSpPr/>
      </dsp:nvSpPr>
      <dsp:spPr>
        <a:xfrm>
          <a:off x="1626718" y="2523669"/>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Gumbel,</a:t>
          </a:r>
          <a:endParaRPr lang="en-IN" sz="1000" kern="1200"/>
        </a:p>
      </dsp:txBody>
      <dsp:txXfrm>
        <a:off x="1737003" y="2633954"/>
        <a:ext cx="532500" cy="532500"/>
      </dsp:txXfrm>
    </dsp:sp>
    <dsp:sp modelId="{D318FC72-57B4-4768-8242-36133D0D467C}">
      <dsp:nvSpPr>
        <dsp:cNvPr id="0" name=""/>
        <dsp:cNvSpPr/>
      </dsp:nvSpPr>
      <dsp:spPr>
        <a:xfrm rot="14850000">
          <a:off x="1688943" y="2255985"/>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1730467" y="2334562"/>
        <a:ext cx="140147" cy="152497"/>
      </dsp:txXfrm>
    </dsp:sp>
    <dsp:sp modelId="{C5DF595C-B8B0-40B2-9399-72A457094D9C}">
      <dsp:nvSpPr>
        <dsp:cNvPr id="0" name=""/>
        <dsp:cNvSpPr/>
      </dsp:nvSpPr>
      <dsp:spPr>
        <a:xfrm>
          <a:off x="1193970" y="1478922"/>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Rotated Gumbel </a:t>
          </a:r>
          <a:endParaRPr lang="en-IN" sz="1000" kern="1200"/>
        </a:p>
      </dsp:txBody>
      <dsp:txXfrm>
        <a:off x="1304255" y="1589207"/>
        <a:ext cx="532500" cy="532500"/>
      </dsp:txXfrm>
    </dsp:sp>
    <dsp:sp modelId="{E77FF941-72D9-4B59-B4AE-D59258BEFE2F}">
      <dsp:nvSpPr>
        <dsp:cNvPr id="0" name=""/>
        <dsp:cNvSpPr/>
      </dsp:nvSpPr>
      <dsp:spPr>
        <a:xfrm rot="17550000">
          <a:off x="1684606" y="1211239"/>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1703145" y="1289816"/>
        <a:ext cx="140147" cy="152497"/>
      </dsp:txXfrm>
    </dsp:sp>
    <dsp:sp modelId="{EAF21F35-3DE4-4B80-8BEE-4230D7043CE0}">
      <dsp:nvSpPr>
        <dsp:cNvPr id="0" name=""/>
        <dsp:cNvSpPr/>
      </dsp:nvSpPr>
      <dsp:spPr>
        <a:xfrm>
          <a:off x="1626718" y="434176"/>
          <a:ext cx="753070" cy="75307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Gaussian (Normal) </a:t>
          </a:r>
          <a:endParaRPr lang="en-IN" sz="1000" kern="1200"/>
        </a:p>
      </dsp:txBody>
      <dsp:txXfrm>
        <a:off x="1737003" y="544461"/>
        <a:ext cx="532500" cy="532500"/>
      </dsp:txXfrm>
    </dsp:sp>
    <dsp:sp modelId="{52CB648E-C362-4D42-8D5F-24278F009F82}">
      <dsp:nvSpPr>
        <dsp:cNvPr id="0" name=""/>
        <dsp:cNvSpPr/>
      </dsp:nvSpPr>
      <dsp:spPr>
        <a:xfrm rot="20250000">
          <a:off x="2420286" y="469425"/>
          <a:ext cx="200210" cy="254161"/>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2422572" y="531750"/>
        <a:ext cx="140147" cy="1524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B92E9-1395-4A7E-9B25-EA2B99C5EEF1}">
      <dsp:nvSpPr>
        <dsp:cNvPr id="0" name=""/>
        <dsp:cNvSpPr/>
      </dsp:nvSpPr>
      <dsp:spPr>
        <a:xfrm rot="19200000">
          <a:off x="1906" y="1080390"/>
          <a:ext cx="1951526" cy="1268492"/>
        </a:xfrm>
        <a:prstGeom prst="round2Same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22860" rIns="68580" bIns="22860" numCol="1" spcCol="1270" anchor="ctr" anchorCtr="0">
          <a:noAutofit/>
        </a:bodyPr>
        <a:lstStyle/>
        <a:p>
          <a:pPr marL="0" lvl="0" indent="0" algn="ctr" defTabSz="800100">
            <a:lnSpc>
              <a:spcPct val="90000"/>
            </a:lnSpc>
            <a:spcBef>
              <a:spcPct val="0"/>
            </a:spcBef>
            <a:spcAft>
              <a:spcPct val="35000"/>
            </a:spcAft>
            <a:buNone/>
          </a:pPr>
          <a:r>
            <a:rPr lang="en-IN" sz="1800" kern="1200" dirty="0"/>
            <a:t>Overview of Data for Indian stock market index for pre-covid Period.</a:t>
          </a:r>
        </a:p>
      </dsp:txBody>
      <dsp:txXfrm>
        <a:off x="83731" y="1135069"/>
        <a:ext cx="1827680" cy="1206569"/>
      </dsp:txXfrm>
    </dsp:sp>
    <dsp:sp modelId="{BCF16EA8-BFB8-47EA-95CF-C76323911B09}">
      <dsp:nvSpPr>
        <dsp:cNvPr id="0" name=""/>
        <dsp:cNvSpPr/>
      </dsp:nvSpPr>
      <dsp:spPr>
        <a:xfrm>
          <a:off x="2211418" y="276194"/>
          <a:ext cx="1951526" cy="1268492"/>
        </a:xfrm>
        <a:prstGeom prst="round2Same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22860" rIns="68580" bIns="22860" numCol="1" spcCol="1270" anchor="ctr" anchorCtr="0">
          <a:noAutofit/>
        </a:bodyPr>
        <a:lstStyle/>
        <a:p>
          <a:pPr marL="0" lvl="0" indent="0" algn="ctr" defTabSz="800100">
            <a:lnSpc>
              <a:spcPct val="90000"/>
            </a:lnSpc>
            <a:spcBef>
              <a:spcPct val="0"/>
            </a:spcBef>
            <a:spcAft>
              <a:spcPct val="35000"/>
            </a:spcAft>
            <a:buNone/>
          </a:pPr>
          <a:r>
            <a:rPr lang="en-IN" sz="1800" kern="1200" dirty="0" err="1"/>
            <a:t>Close_Nifty</a:t>
          </a:r>
          <a:r>
            <a:rPr lang="en-IN" sz="1800" kern="1200" dirty="0"/>
            <a:t> = Nifty50</a:t>
          </a:r>
        </a:p>
      </dsp:txBody>
      <dsp:txXfrm>
        <a:off x="2273341" y="338117"/>
        <a:ext cx="1827680" cy="1206569"/>
      </dsp:txXfrm>
    </dsp:sp>
    <dsp:sp modelId="{F51B1692-E01E-4D28-9A01-E4B4FFD81DEA}">
      <dsp:nvSpPr>
        <dsp:cNvPr id="0" name=""/>
        <dsp:cNvSpPr/>
      </dsp:nvSpPr>
      <dsp:spPr>
        <a:xfrm rot="2400000">
          <a:off x="4420930" y="1080390"/>
          <a:ext cx="1951526" cy="1268492"/>
        </a:xfrm>
        <a:prstGeom prst="round2Same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22860" rIns="68580" bIns="22860" numCol="1" spcCol="1270" anchor="ctr" anchorCtr="0">
          <a:noAutofit/>
        </a:bodyPr>
        <a:lstStyle/>
        <a:p>
          <a:pPr marL="0" lvl="0" indent="0" algn="ctr" defTabSz="800100">
            <a:lnSpc>
              <a:spcPct val="90000"/>
            </a:lnSpc>
            <a:spcBef>
              <a:spcPct val="0"/>
            </a:spcBef>
            <a:spcAft>
              <a:spcPct val="35000"/>
            </a:spcAft>
            <a:buNone/>
          </a:pPr>
          <a:r>
            <a:rPr lang="en-IN" sz="1800" kern="1200"/>
            <a:t>Brent_INR= Oil Price for Brent Crude Oil</a:t>
          </a:r>
        </a:p>
      </dsp:txBody>
      <dsp:txXfrm>
        <a:off x="4462951" y="1135069"/>
        <a:ext cx="1827680" cy="120656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5E455D-B73C-4B03-BA76-647FAD59A268}">
      <dsp:nvSpPr>
        <dsp:cNvPr id="0" name=""/>
        <dsp:cNvSpPr/>
      </dsp:nvSpPr>
      <dsp:spPr>
        <a:xfrm rot="16200000">
          <a:off x="2670990" y="-2670990"/>
          <a:ext cx="566811" cy="5908793"/>
        </a:xfrm>
        <a:prstGeom prst="flowChartManualOperati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0" rIns="73422" bIns="0" numCol="1" spcCol="1270" anchor="ctr" anchorCtr="0">
          <a:noAutofit/>
        </a:bodyPr>
        <a:lstStyle/>
        <a:p>
          <a:pPr marL="0" lvl="0" indent="0" algn="ctr" defTabSz="533400">
            <a:lnSpc>
              <a:spcPct val="90000"/>
            </a:lnSpc>
            <a:spcBef>
              <a:spcPct val="0"/>
            </a:spcBef>
            <a:spcAft>
              <a:spcPct val="35000"/>
            </a:spcAft>
            <a:buNone/>
          </a:pPr>
          <a:r>
            <a:rPr lang="en-US" sz="1200" kern="1200" dirty="0"/>
            <a:t>We have fit  9 copulas to the data using copula library package in R programming language.</a:t>
          </a:r>
          <a:endParaRPr lang="en-IN" sz="1200" kern="1200" dirty="0"/>
        </a:p>
      </dsp:txBody>
      <dsp:txXfrm rot="5400000">
        <a:off x="-1" y="113363"/>
        <a:ext cx="5908793" cy="34008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B2926-B70B-4DA9-AF83-BFD3E2D48DCA}">
      <dsp:nvSpPr>
        <dsp:cNvPr id="0" name=""/>
        <dsp:cNvSpPr/>
      </dsp:nvSpPr>
      <dsp:spPr>
        <a:xfrm>
          <a:off x="603" y="421839"/>
          <a:ext cx="1924773" cy="19247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After applying this steps to India-</a:t>
          </a:r>
          <a:r>
            <a:rPr lang="en-IN" sz="1300" kern="1200" dirty="0" err="1"/>
            <a:t>Pre_Covid</a:t>
          </a:r>
          <a:r>
            <a:rPr lang="en-IN" sz="1300" kern="1200" dirty="0"/>
            <a:t>, I will apply to India-Post Covid, India-</a:t>
          </a:r>
          <a:r>
            <a:rPr lang="en-IN" sz="1300" kern="1200" dirty="0" err="1"/>
            <a:t>During_Covid</a:t>
          </a:r>
          <a:r>
            <a:rPr lang="en-IN" sz="1300" kern="1200" dirty="0"/>
            <a:t>.</a:t>
          </a:r>
        </a:p>
      </dsp:txBody>
      <dsp:txXfrm>
        <a:off x="282479" y="703715"/>
        <a:ext cx="1361021" cy="1361021"/>
      </dsp:txXfrm>
    </dsp:sp>
    <dsp:sp modelId="{94D87D5B-E6A0-4A70-8CD1-182B31C25DB8}">
      <dsp:nvSpPr>
        <dsp:cNvPr id="0" name=""/>
        <dsp:cNvSpPr/>
      </dsp:nvSpPr>
      <dsp:spPr>
        <a:xfrm>
          <a:off x="1775447" y="149794"/>
          <a:ext cx="1200165" cy="649611"/>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1775447" y="279716"/>
        <a:ext cx="1005282" cy="389767"/>
      </dsp:txXfrm>
    </dsp:sp>
    <dsp:sp modelId="{FEDA002C-740B-49FE-99A5-ECF391650B65}">
      <dsp:nvSpPr>
        <dsp:cNvPr id="0" name=""/>
        <dsp:cNvSpPr/>
      </dsp:nvSpPr>
      <dsp:spPr>
        <a:xfrm>
          <a:off x="2893616" y="421839"/>
          <a:ext cx="1924773" cy="1924773"/>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After India, I will apply to USA, France, Saudi Arabia for 2 different oil prices- Brent and OPEC</a:t>
          </a:r>
        </a:p>
      </dsp:txBody>
      <dsp:txXfrm>
        <a:off x="3175492" y="703715"/>
        <a:ext cx="1361021" cy="1361021"/>
      </dsp:txXfrm>
    </dsp:sp>
    <dsp:sp modelId="{B68DFB1F-DCC2-411A-B1B0-CBA14B0FB706}">
      <dsp:nvSpPr>
        <dsp:cNvPr id="0" name=""/>
        <dsp:cNvSpPr/>
      </dsp:nvSpPr>
      <dsp:spPr>
        <a:xfrm rot="10800000">
          <a:off x="1843381" y="1969047"/>
          <a:ext cx="1200165" cy="649611"/>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2038264" y="2098969"/>
        <a:ext cx="1005282" cy="3897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B92E9-1395-4A7E-9B25-EA2B99C5EEF1}">
      <dsp:nvSpPr>
        <dsp:cNvPr id="0" name=""/>
        <dsp:cNvSpPr/>
      </dsp:nvSpPr>
      <dsp:spPr>
        <a:xfrm rot="19200000">
          <a:off x="1906" y="1080390"/>
          <a:ext cx="1951526" cy="1268492"/>
        </a:xfrm>
        <a:prstGeom prst="round2Same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22860" rIns="68580" bIns="22860" numCol="1" spcCol="1270" anchor="ctr" anchorCtr="0">
          <a:noAutofit/>
        </a:bodyPr>
        <a:lstStyle/>
        <a:p>
          <a:pPr marL="0" lvl="0" indent="0" algn="ctr" defTabSz="800100">
            <a:lnSpc>
              <a:spcPct val="90000"/>
            </a:lnSpc>
            <a:spcBef>
              <a:spcPct val="0"/>
            </a:spcBef>
            <a:spcAft>
              <a:spcPct val="35000"/>
            </a:spcAft>
            <a:buNone/>
          </a:pPr>
          <a:r>
            <a:rPr lang="en-IN" sz="1800" kern="1200" dirty="0"/>
            <a:t>Overview of Data for Indian stock market index for pre-covid Period.</a:t>
          </a:r>
        </a:p>
      </dsp:txBody>
      <dsp:txXfrm>
        <a:off x="83731" y="1135069"/>
        <a:ext cx="1827680" cy="1206569"/>
      </dsp:txXfrm>
    </dsp:sp>
    <dsp:sp modelId="{BCF16EA8-BFB8-47EA-95CF-C76323911B09}">
      <dsp:nvSpPr>
        <dsp:cNvPr id="0" name=""/>
        <dsp:cNvSpPr/>
      </dsp:nvSpPr>
      <dsp:spPr>
        <a:xfrm>
          <a:off x="2211418" y="276194"/>
          <a:ext cx="1951526" cy="1268492"/>
        </a:xfrm>
        <a:prstGeom prst="round2Same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22860" rIns="68580" bIns="22860" numCol="1" spcCol="1270" anchor="ctr" anchorCtr="0">
          <a:noAutofit/>
        </a:bodyPr>
        <a:lstStyle/>
        <a:p>
          <a:pPr marL="0" lvl="0" indent="0" algn="ctr" defTabSz="800100">
            <a:lnSpc>
              <a:spcPct val="90000"/>
            </a:lnSpc>
            <a:spcBef>
              <a:spcPct val="0"/>
            </a:spcBef>
            <a:spcAft>
              <a:spcPct val="35000"/>
            </a:spcAft>
            <a:buNone/>
          </a:pPr>
          <a:r>
            <a:rPr lang="en-IN" sz="1800" kern="1200" dirty="0" err="1"/>
            <a:t>Close_Nifty</a:t>
          </a:r>
          <a:r>
            <a:rPr lang="en-IN" sz="1800" kern="1200" dirty="0"/>
            <a:t> = Nifty50</a:t>
          </a:r>
        </a:p>
      </dsp:txBody>
      <dsp:txXfrm>
        <a:off x="2273341" y="338117"/>
        <a:ext cx="1827680" cy="1206569"/>
      </dsp:txXfrm>
    </dsp:sp>
    <dsp:sp modelId="{F51B1692-E01E-4D28-9A01-E4B4FFD81DEA}">
      <dsp:nvSpPr>
        <dsp:cNvPr id="0" name=""/>
        <dsp:cNvSpPr/>
      </dsp:nvSpPr>
      <dsp:spPr>
        <a:xfrm rot="2400000">
          <a:off x="4420930" y="1080390"/>
          <a:ext cx="1951526" cy="1268492"/>
        </a:xfrm>
        <a:prstGeom prst="round2Same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22860" rIns="68580" bIns="22860" numCol="1" spcCol="1270" anchor="ctr" anchorCtr="0">
          <a:noAutofit/>
        </a:bodyPr>
        <a:lstStyle/>
        <a:p>
          <a:pPr marL="0" lvl="0" indent="0" algn="ctr" defTabSz="800100">
            <a:lnSpc>
              <a:spcPct val="90000"/>
            </a:lnSpc>
            <a:spcBef>
              <a:spcPct val="0"/>
            </a:spcBef>
            <a:spcAft>
              <a:spcPct val="35000"/>
            </a:spcAft>
            <a:buNone/>
          </a:pPr>
          <a:r>
            <a:rPr lang="en-IN" sz="1800" kern="1200"/>
            <a:t>Brent_INR= Oil Price for Brent Crude Oil</a:t>
          </a:r>
        </a:p>
      </dsp:txBody>
      <dsp:txXfrm>
        <a:off x="4462951" y="1135069"/>
        <a:ext cx="1827680" cy="12065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10728A-D2FB-413D-80AA-85C8E06F354C}">
      <dsp:nvSpPr>
        <dsp:cNvPr id="0" name=""/>
        <dsp:cNvSpPr/>
      </dsp:nvSpPr>
      <dsp:spPr>
        <a:xfrm rot="16200000">
          <a:off x="-823048" y="823048"/>
          <a:ext cx="3818227" cy="2172129"/>
        </a:xfrm>
        <a:prstGeom prst="flowChartManualOperati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6050" tIns="0" rIns="148394" bIns="0" numCol="1" spcCol="1270" anchor="ctr" anchorCtr="0">
          <a:noAutofit/>
        </a:bodyPr>
        <a:lstStyle/>
        <a:p>
          <a:pPr marL="0" lvl="0" indent="0" algn="ctr" defTabSz="1022350">
            <a:lnSpc>
              <a:spcPct val="90000"/>
            </a:lnSpc>
            <a:spcBef>
              <a:spcPct val="0"/>
            </a:spcBef>
            <a:spcAft>
              <a:spcPct val="35000"/>
            </a:spcAft>
            <a:buNone/>
          </a:pPr>
          <a:r>
            <a:rPr lang="en-IN" sz="2300" kern="1200" dirty="0"/>
            <a:t>We will apply two methods to estimate the marginal distributions from the GARCH Model.</a:t>
          </a:r>
        </a:p>
      </dsp:txBody>
      <dsp:txXfrm rot="5400000">
        <a:off x="1" y="763644"/>
        <a:ext cx="2172129" cy="2290937"/>
      </dsp:txXfrm>
    </dsp:sp>
    <dsp:sp modelId="{4CD4605F-13B1-47E4-BFC0-DE1441B0865C}">
      <dsp:nvSpPr>
        <dsp:cNvPr id="0" name=""/>
        <dsp:cNvSpPr/>
      </dsp:nvSpPr>
      <dsp:spPr>
        <a:xfrm rot="16200000">
          <a:off x="1512826" y="823048"/>
          <a:ext cx="3818227" cy="2172129"/>
        </a:xfrm>
        <a:prstGeom prst="flowChartManualOperati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6050" tIns="0" rIns="148394" bIns="0" numCol="1" spcCol="1270" anchor="ctr" anchorCtr="0">
          <a:noAutofit/>
        </a:bodyPr>
        <a:lstStyle/>
        <a:p>
          <a:pPr marL="0" lvl="0" indent="0" algn="ctr" defTabSz="1022350">
            <a:lnSpc>
              <a:spcPct val="90000"/>
            </a:lnSpc>
            <a:spcBef>
              <a:spcPct val="0"/>
            </a:spcBef>
            <a:spcAft>
              <a:spcPct val="35000"/>
            </a:spcAft>
            <a:buNone/>
          </a:pPr>
          <a:r>
            <a:rPr lang="en-IN" sz="2300" kern="1200" dirty="0"/>
            <a:t>First Method:</a:t>
          </a:r>
          <a:br>
            <a:rPr lang="en-IN" sz="2300" kern="1200" dirty="0"/>
          </a:br>
          <a:r>
            <a:rPr lang="en-IN" sz="2300" kern="1200" dirty="0"/>
            <a:t>Obtaining Filtered Standardized residuals</a:t>
          </a:r>
        </a:p>
      </dsp:txBody>
      <dsp:txXfrm rot="5400000">
        <a:off x="2335875" y="763644"/>
        <a:ext cx="2172129" cy="2290937"/>
      </dsp:txXfrm>
    </dsp:sp>
    <dsp:sp modelId="{2142CBAD-454E-4621-9A4B-668D9D07BB88}">
      <dsp:nvSpPr>
        <dsp:cNvPr id="0" name=""/>
        <dsp:cNvSpPr/>
      </dsp:nvSpPr>
      <dsp:spPr>
        <a:xfrm rot="16200000">
          <a:off x="3847866" y="823048"/>
          <a:ext cx="3818227" cy="2172129"/>
        </a:xfrm>
        <a:prstGeom prst="flowChartManualOperation">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6050" tIns="0" rIns="148394" bIns="0" numCol="1" spcCol="1270" anchor="ctr" anchorCtr="0">
          <a:noAutofit/>
        </a:bodyPr>
        <a:lstStyle/>
        <a:p>
          <a:pPr marL="0" lvl="0" indent="0" algn="ctr" defTabSz="1022350">
            <a:lnSpc>
              <a:spcPct val="90000"/>
            </a:lnSpc>
            <a:spcBef>
              <a:spcPct val="0"/>
            </a:spcBef>
            <a:spcAft>
              <a:spcPct val="35000"/>
            </a:spcAft>
            <a:buNone/>
          </a:pPr>
          <a:r>
            <a:rPr lang="en-IN" sz="2300" kern="1200"/>
            <a:t>Second Method:</a:t>
          </a:r>
          <a:br>
            <a:rPr lang="en-IN" sz="2300" kern="1200"/>
          </a:br>
          <a:r>
            <a:rPr lang="en-IN" sz="2300" kern="1200"/>
            <a:t>The empirical distribution to estimate marginal Distribution.</a:t>
          </a:r>
        </a:p>
      </dsp:txBody>
      <dsp:txXfrm rot="5400000">
        <a:off x="4670915" y="763644"/>
        <a:ext cx="2172129" cy="22909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B92E9-1395-4A7E-9B25-EA2B99C5EEF1}">
      <dsp:nvSpPr>
        <dsp:cNvPr id="0" name=""/>
        <dsp:cNvSpPr/>
      </dsp:nvSpPr>
      <dsp:spPr>
        <a:xfrm rot="19200000">
          <a:off x="1906" y="1080390"/>
          <a:ext cx="1951526" cy="1268492"/>
        </a:xfrm>
        <a:prstGeom prst="round2Same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22860" rIns="68580" bIns="22860" numCol="1" spcCol="1270" anchor="ctr" anchorCtr="0">
          <a:noAutofit/>
        </a:bodyPr>
        <a:lstStyle/>
        <a:p>
          <a:pPr marL="0" lvl="0" indent="0" algn="ctr" defTabSz="800100">
            <a:lnSpc>
              <a:spcPct val="90000"/>
            </a:lnSpc>
            <a:spcBef>
              <a:spcPct val="0"/>
            </a:spcBef>
            <a:spcAft>
              <a:spcPct val="35000"/>
            </a:spcAft>
            <a:buNone/>
          </a:pPr>
          <a:r>
            <a:rPr lang="en-IN" sz="1800" kern="1200" dirty="0"/>
            <a:t>Overview of Data for Indian stock market index for pre-covid Period.</a:t>
          </a:r>
        </a:p>
      </dsp:txBody>
      <dsp:txXfrm>
        <a:off x="83731" y="1135069"/>
        <a:ext cx="1827680" cy="1206569"/>
      </dsp:txXfrm>
    </dsp:sp>
    <dsp:sp modelId="{BCF16EA8-BFB8-47EA-95CF-C76323911B09}">
      <dsp:nvSpPr>
        <dsp:cNvPr id="0" name=""/>
        <dsp:cNvSpPr/>
      </dsp:nvSpPr>
      <dsp:spPr>
        <a:xfrm>
          <a:off x="2211418" y="276194"/>
          <a:ext cx="1951526" cy="1268492"/>
        </a:xfrm>
        <a:prstGeom prst="round2Same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22860" rIns="68580" bIns="22860" numCol="1" spcCol="1270" anchor="ctr" anchorCtr="0">
          <a:noAutofit/>
        </a:bodyPr>
        <a:lstStyle/>
        <a:p>
          <a:pPr marL="0" lvl="0" indent="0" algn="ctr" defTabSz="800100">
            <a:lnSpc>
              <a:spcPct val="90000"/>
            </a:lnSpc>
            <a:spcBef>
              <a:spcPct val="0"/>
            </a:spcBef>
            <a:spcAft>
              <a:spcPct val="35000"/>
            </a:spcAft>
            <a:buNone/>
          </a:pPr>
          <a:r>
            <a:rPr lang="en-IN" sz="1800" kern="1200" dirty="0" err="1"/>
            <a:t>Close_Nifty</a:t>
          </a:r>
          <a:r>
            <a:rPr lang="en-IN" sz="1800" kern="1200" dirty="0"/>
            <a:t> = Nifty50</a:t>
          </a:r>
        </a:p>
      </dsp:txBody>
      <dsp:txXfrm>
        <a:off x="2273341" y="338117"/>
        <a:ext cx="1827680" cy="1206569"/>
      </dsp:txXfrm>
    </dsp:sp>
    <dsp:sp modelId="{F51B1692-E01E-4D28-9A01-E4B4FFD81DEA}">
      <dsp:nvSpPr>
        <dsp:cNvPr id="0" name=""/>
        <dsp:cNvSpPr/>
      </dsp:nvSpPr>
      <dsp:spPr>
        <a:xfrm rot="2400000">
          <a:off x="4420930" y="1080390"/>
          <a:ext cx="1951526" cy="1268492"/>
        </a:xfrm>
        <a:prstGeom prst="round2Same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22860" rIns="68580" bIns="22860" numCol="1" spcCol="1270" anchor="ctr" anchorCtr="0">
          <a:noAutofit/>
        </a:bodyPr>
        <a:lstStyle/>
        <a:p>
          <a:pPr marL="0" lvl="0" indent="0" algn="ctr" defTabSz="800100">
            <a:lnSpc>
              <a:spcPct val="90000"/>
            </a:lnSpc>
            <a:spcBef>
              <a:spcPct val="0"/>
            </a:spcBef>
            <a:spcAft>
              <a:spcPct val="35000"/>
            </a:spcAft>
            <a:buNone/>
          </a:pPr>
          <a:r>
            <a:rPr lang="en-IN" sz="1800" kern="1200"/>
            <a:t>Brent_INR= Oil Price for Brent Crude Oil</a:t>
          </a:r>
        </a:p>
      </dsp:txBody>
      <dsp:txXfrm>
        <a:off x="4462951" y="1135069"/>
        <a:ext cx="1827680" cy="12065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0367B-F64B-48AA-9568-14FC299ED31E}">
      <dsp:nvSpPr>
        <dsp:cNvPr id="0" name=""/>
        <dsp:cNvSpPr/>
      </dsp:nvSpPr>
      <dsp:spPr>
        <a:xfrm>
          <a:off x="274319" y="0"/>
          <a:ext cx="3108960" cy="132556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AECECB-7C33-4139-9133-98A6AFA1C043}">
      <dsp:nvSpPr>
        <dsp:cNvPr id="0" name=""/>
        <dsp:cNvSpPr/>
      </dsp:nvSpPr>
      <dsp:spPr>
        <a:xfrm>
          <a:off x="200024" y="397668"/>
          <a:ext cx="3257550" cy="5302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t>We made our series stationary by applying log to our series and validated through ADF test.</a:t>
          </a:r>
        </a:p>
      </dsp:txBody>
      <dsp:txXfrm>
        <a:off x="225907" y="423551"/>
        <a:ext cx="3205784" cy="4784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D264A-1757-4006-B050-BD33C1111E69}">
      <dsp:nvSpPr>
        <dsp:cNvPr id="0" name=""/>
        <dsp:cNvSpPr/>
      </dsp:nvSpPr>
      <dsp:spPr>
        <a:xfrm rot="5400000">
          <a:off x="1670409" y="148834"/>
          <a:ext cx="1202792" cy="2001420"/>
        </a:xfrm>
        <a:prstGeom prst="corner">
          <a:avLst>
            <a:gd name="adj1" fmla="val 16120"/>
            <a:gd name="adj2" fmla="val 1611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14D5B70-34D6-4968-89D3-2938AF20AFF6}">
      <dsp:nvSpPr>
        <dsp:cNvPr id="0" name=""/>
        <dsp:cNvSpPr/>
      </dsp:nvSpPr>
      <dsp:spPr>
        <a:xfrm>
          <a:off x="1469633" y="746828"/>
          <a:ext cx="1806893" cy="158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These results suggest that both "Log Return Close_nifty" and "Log Return Brent_INR" are stationary time series as their ADF statistics are significantly negative.</a:t>
          </a:r>
          <a:endParaRPr lang="en-IN" sz="1300" kern="1200" dirty="0"/>
        </a:p>
      </dsp:txBody>
      <dsp:txXfrm>
        <a:off x="1469633" y="746828"/>
        <a:ext cx="1806893" cy="1583847"/>
      </dsp:txXfrm>
    </dsp:sp>
    <dsp:sp modelId="{28442A07-0ABE-406B-B93C-C5145C73DD66}">
      <dsp:nvSpPr>
        <dsp:cNvPr id="0" name=""/>
        <dsp:cNvSpPr/>
      </dsp:nvSpPr>
      <dsp:spPr>
        <a:xfrm>
          <a:off x="2935604" y="1487"/>
          <a:ext cx="340923" cy="340923"/>
        </a:xfrm>
        <a:prstGeom prst="triangle">
          <a:avLst>
            <a:gd name="adj" fmla="val 10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F36D444-66FB-4FFB-A348-477C80E658CC}">
      <dsp:nvSpPr>
        <dsp:cNvPr id="0" name=""/>
        <dsp:cNvSpPr/>
      </dsp:nvSpPr>
      <dsp:spPr>
        <a:xfrm rot="5400000">
          <a:off x="3882400" y="-398524"/>
          <a:ext cx="1202792" cy="2001420"/>
        </a:xfrm>
        <a:prstGeom prst="corner">
          <a:avLst>
            <a:gd name="adj1" fmla="val 16120"/>
            <a:gd name="adj2" fmla="val 1611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F002982-CD91-44A5-A796-51ED58E41AA2}">
      <dsp:nvSpPr>
        <dsp:cNvPr id="0" name=""/>
        <dsp:cNvSpPr/>
      </dsp:nvSpPr>
      <dsp:spPr>
        <a:xfrm>
          <a:off x="3681624" y="199468"/>
          <a:ext cx="1806893" cy="158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p-values are close to zero indicating strong evidence against the presence of a unit root</a:t>
          </a:r>
          <a:endParaRPr lang="en-IN" sz="1300" kern="1200" dirty="0"/>
        </a:p>
      </dsp:txBody>
      <dsp:txXfrm>
        <a:off x="3681624" y="199468"/>
        <a:ext cx="1806893" cy="15838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0367B-F64B-48AA-9568-14FC299ED31E}">
      <dsp:nvSpPr>
        <dsp:cNvPr id="0" name=""/>
        <dsp:cNvSpPr/>
      </dsp:nvSpPr>
      <dsp:spPr>
        <a:xfrm>
          <a:off x="274319" y="0"/>
          <a:ext cx="3108960" cy="132556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AECECB-7C33-4139-9133-98A6AFA1C043}">
      <dsp:nvSpPr>
        <dsp:cNvPr id="0" name=""/>
        <dsp:cNvSpPr/>
      </dsp:nvSpPr>
      <dsp:spPr>
        <a:xfrm>
          <a:off x="200024" y="397668"/>
          <a:ext cx="3257550" cy="5302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t>We made our series stationary by applying log to our series and validated through ADF test.</a:t>
          </a:r>
        </a:p>
      </dsp:txBody>
      <dsp:txXfrm>
        <a:off x="225907" y="423551"/>
        <a:ext cx="3205784" cy="47845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9.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CC1C48-91CF-4673-A2D1-4C016DB0670F}" type="datetimeFigureOut">
              <a:rPr lang="en-IN" smtClean="0"/>
              <a:t>23-07-2024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7DEECE-BCFA-43D6-AD3A-8BA396CA4C94}" type="slidenum">
              <a:rPr lang="en-IN" smtClean="0"/>
              <a:t>‹#›</a:t>
            </a:fld>
            <a:endParaRPr lang="en-IN"/>
          </a:p>
        </p:txBody>
      </p:sp>
    </p:spTree>
    <p:extLst>
      <p:ext uri="{BB962C8B-B14F-4D97-AF65-F5344CB8AC3E}">
        <p14:creationId xmlns:p14="http://schemas.microsoft.com/office/powerpoint/2010/main" val="3227915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7DEECE-BCFA-43D6-AD3A-8BA396CA4C94}" type="slidenum">
              <a:rPr lang="en-IN" smtClean="0"/>
              <a:t>6</a:t>
            </a:fld>
            <a:endParaRPr lang="en-IN"/>
          </a:p>
        </p:txBody>
      </p:sp>
    </p:spTree>
    <p:extLst>
      <p:ext uri="{BB962C8B-B14F-4D97-AF65-F5344CB8AC3E}">
        <p14:creationId xmlns:p14="http://schemas.microsoft.com/office/powerpoint/2010/main" val="1098202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BA5C2-2232-8B94-9F10-B16C644ECE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014C74A-FC5B-ED38-0D3D-3868BA848D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13A5E64-2A2F-3A00-548B-30F21FCCBA83}"/>
              </a:ext>
            </a:extLst>
          </p:cNvPr>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a:extLst>
              <a:ext uri="{FF2B5EF4-FFF2-40B4-BE49-F238E27FC236}">
                <a16:creationId xmlns:a16="http://schemas.microsoft.com/office/drawing/2014/main" id="{B1C20AB7-DDF2-B0AB-39C2-F156685236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A6AE54-10ED-BCF4-846F-17A03EEC7689}"/>
              </a:ext>
            </a:extLst>
          </p:cNvPr>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1479318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B1F74-2AF8-D71C-08C9-F8152942EA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38C81BF-64DF-D3D3-718C-3F7292B655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711886-0C02-349F-BC00-AE111418883C}"/>
              </a:ext>
            </a:extLst>
          </p:cNvPr>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a:extLst>
              <a:ext uri="{FF2B5EF4-FFF2-40B4-BE49-F238E27FC236}">
                <a16:creationId xmlns:a16="http://schemas.microsoft.com/office/drawing/2014/main" id="{7304ED44-DA22-5AAC-5403-C4D881D618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0FC6DE-1D14-B5B7-7D50-A657E9824D6F}"/>
              </a:ext>
            </a:extLst>
          </p:cNvPr>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1360685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81050A-116B-574A-0F52-FC1305139C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B1A569-5B5E-A09F-F583-21FCCF90E0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6F8AE7-4113-A23A-889B-6CC5187EEAC4}"/>
              </a:ext>
            </a:extLst>
          </p:cNvPr>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a:extLst>
              <a:ext uri="{FF2B5EF4-FFF2-40B4-BE49-F238E27FC236}">
                <a16:creationId xmlns:a16="http://schemas.microsoft.com/office/drawing/2014/main" id="{D6A6968C-4482-DBB3-3FAD-AA49F7DE48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2FAC4B-E5D8-2095-5861-C6BD37BB47A4}"/>
              </a:ext>
            </a:extLst>
          </p:cNvPr>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8927203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17E91E-EACD-44E8-93B8-B775804A5B0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005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627446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17E91E-EACD-44E8-93B8-B775804A5B0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902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C2FABF-0145-4A53-979E-47BDF48CF366}" type="datetimeFigureOut">
              <a:rPr lang="en-IN" smtClean="0"/>
              <a:t>23-07-2024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3905921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C2FABF-0145-4A53-979E-47BDF48CF366}" type="datetimeFigureOut">
              <a:rPr lang="en-IN" smtClean="0"/>
              <a:t>23-07-2024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16513787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2FABF-0145-4A53-979E-47BDF48CF366}" type="datetimeFigureOut">
              <a:rPr lang="en-IN" smtClean="0"/>
              <a:t>23-07-2024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10211702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7C2FABF-0145-4A53-979E-47BDF48CF366}" type="datetimeFigureOut">
              <a:rPr lang="en-IN" smtClean="0"/>
              <a:t>23-07-2024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38050187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7C2FABF-0145-4A53-979E-47BDF48CF366}" type="datetimeFigureOut">
              <a:rPr lang="en-IN" smtClean="0"/>
              <a:t>23-07-2024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617E91E-EACD-44E8-93B8-B775804A5B02}" type="slidenum">
              <a:rPr lang="en-IN" smtClean="0"/>
              <a:t>‹#›</a:t>
            </a:fld>
            <a:endParaRPr lang="en-IN"/>
          </a:p>
        </p:txBody>
      </p:sp>
    </p:spTree>
    <p:extLst>
      <p:ext uri="{BB962C8B-B14F-4D97-AF65-F5344CB8AC3E}">
        <p14:creationId xmlns:p14="http://schemas.microsoft.com/office/powerpoint/2010/main" val="25209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3695C-057B-0B9D-DAC4-A0579AD232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1B7F917-21D3-B157-59D1-1F9D55DB35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89B135-DBC5-2FC0-4745-0B04019C185A}"/>
              </a:ext>
            </a:extLst>
          </p:cNvPr>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a:extLst>
              <a:ext uri="{FF2B5EF4-FFF2-40B4-BE49-F238E27FC236}">
                <a16:creationId xmlns:a16="http://schemas.microsoft.com/office/drawing/2014/main" id="{86602459-8236-9B66-FC36-C0229024E2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FF5A3E-DD23-C633-1C85-36BC5CBFB3D0}"/>
              </a:ext>
            </a:extLst>
          </p:cNvPr>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2980732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C2FABF-0145-4A53-979E-47BDF48CF366}" type="datetimeFigureOut">
              <a:rPr lang="en-IN" smtClean="0"/>
              <a:t>23-07-2024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6746221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3732564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20157247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IN"/>
          </a:p>
        </p:txBody>
      </p:sp>
      <p:sp>
        <p:nvSpPr>
          <p:cNvPr id="6" name="Slide Number Placeholder 5"/>
          <p:cNvSpPr>
            <a:spLocks noGrp="1"/>
          </p:cNvSpPr>
          <p:nvPr>
            <p:ph type="sldNum" sz="quarter" idx="12"/>
          </p:nvPr>
        </p:nvSpPr>
        <p:spPr>
          <a:xfrm>
            <a:off x="10469880" y="320040"/>
            <a:ext cx="914400" cy="320040"/>
          </a:xfrm>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623002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33559062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IN"/>
          </a:p>
        </p:txBody>
      </p:sp>
      <p:sp>
        <p:nvSpPr>
          <p:cNvPr id="6" name="Slide Number Placeholder 5"/>
          <p:cNvSpPr>
            <a:spLocks noGrp="1"/>
          </p:cNvSpPr>
          <p:nvPr>
            <p:ph type="sldNum" sz="quarter" idx="12"/>
          </p:nvPr>
        </p:nvSpPr>
        <p:spPr>
          <a:xfrm>
            <a:off x="10469880" y="320040"/>
            <a:ext cx="914400" cy="320040"/>
          </a:xfrm>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21597252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97C2FABF-0145-4A53-979E-47BDF48CF366}" type="datetimeFigureOut">
              <a:rPr lang="en-IN" smtClean="0"/>
              <a:t>23-07-2024</a:t>
            </a:fld>
            <a:endParaRPr lang="en-IN"/>
          </a:p>
        </p:txBody>
      </p:sp>
      <p:sp>
        <p:nvSpPr>
          <p:cNvPr id="6" name="Footer Placeholder 5"/>
          <p:cNvSpPr>
            <a:spLocks noGrp="1"/>
          </p:cNvSpPr>
          <p:nvPr>
            <p:ph type="ftr" sz="quarter" idx="11"/>
          </p:nvPr>
        </p:nvSpPr>
        <p:spPr>
          <a:xfrm>
            <a:off x="804672" y="6227064"/>
            <a:ext cx="10588752" cy="320040"/>
          </a:xfrm>
        </p:spPr>
        <p:txBody>
          <a:bodyPr/>
          <a:lstStyle/>
          <a:p>
            <a:endParaRPr lang="en-IN"/>
          </a:p>
        </p:txBody>
      </p:sp>
      <p:sp>
        <p:nvSpPr>
          <p:cNvPr id="7" name="Slide Number Placeholder 6"/>
          <p:cNvSpPr>
            <a:spLocks noGrp="1"/>
          </p:cNvSpPr>
          <p:nvPr>
            <p:ph type="sldNum" sz="quarter" idx="12"/>
          </p:nvPr>
        </p:nvSpPr>
        <p:spPr>
          <a:xfrm>
            <a:off x="10469880" y="320040"/>
            <a:ext cx="914400" cy="320040"/>
          </a:xfrm>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19405083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97C2FABF-0145-4A53-979E-47BDF48CF366}" type="datetimeFigureOut">
              <a:rPr lang="en-IN" smtClean="0"/>
              <a:t>23-07-2024</a:t>
            </a:fld>
            <a:endParaRPr lang="en-IN"/>
          </a:p>
        </p:txBody>
      </p:sp>
      <p:sp>
        <p:nvSpPr>
          <p:cNvPr id="8" name="Footer Placeholder 7"/>
          <p:cNvSpPr>
            <a:spLocks noGrp="1"/>
          </p:cNvSpPr>
          <p:nvPr>
            <p:ph type="ftr" sz="quarter" idx="11"/>
          </p:nvPr>
        </p:nvSpPr>
        <p:spPr>
          <a:xfrm>
            <a:off x="804672" y="6227064"/>
            <a:ext cx="10588752" cy="320040"/>
          </a:xfrm>
        </p:spPr>
        <p:txBody>
          <a:bodyPr/>
          <a:lstStyle/>
          <a:p>
            <a:endParaRPr lang="en-IN"/>
          </a:p>
        </p:txBody>
      </p:sp>
      <p:sp>
        <p:nvSpPr>
          <p:cNvPr id="9" name="Slide Number Placeholder 8"/>
          <p:cNvSpPr>
            <a:spLocks noGrp="1"/>
          </p:cNvSpPr>
          <p:nvPr>
            <p:ph type="sldNum" sz="quarter" idx="12"/>
          </p:nvPr>
        </p:nvSpPr>
        <p:spPr>
          <a:xfrm>
            <a:off x="10469880" y="320040"/>
            <a:ext cx="914400" cy="320040"/>
          </a:xfrm>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19845768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2FABF-0145-4A53-979E-47BDF48CF366}" type="datetimeFigureOut">
              <a:rPr lang="en-IN" smtClean="0"/>
              <a:t>23-07-2024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3151313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97C2FABF-0145-4A53-979E-47BDF48CF366}" type="datetimeFigureOut">
              <a:rPr lang="en-IN" smtClean="0"/>
              <a:t>23-07-2024</a:t>
            </a:fld>
            <a:endParaRPr lang="en-IN"/>
          </a:p>
        </p:txBody>
      </p:sp>
      <p:sp>
        <p:nvSpPr>
          <p:cNvPr id="3" name="Footer Placeholder 2"/>
          <p:cNvSpPr>
            <a:spLocks noGrp="1"/>
          </p:cNvSpPr>
          <p:nvPr>
            <p:ph type="ftr" sz="quarter" idx="11"/>
          </p:nvPr>
        </p:nvSpPr>
        <p:spPr>
          <a:xfrm>
            <a:off x="804672" y="6227064"/>
            <a:ext cx="10588752" cy="320040"/>
          </a:xfrm>
        </p:spPr>
        <p:txBody>
          <a:bodyPr/>
          <a:lstStyle/>
          <a:p>
            <a:endParaRPr lang="en-IN"/>
          </a:p>
        </p:txBody>
      </p:sp>
      <p:sp>
        <p:nvSpPr>
          <p:cNvPr id="4" name="Slide Number Placeholder 3"/>
          <p:cNvSpPr>
            <a:spLocks noGrp="1"/>
          </p:cNvSpPr>
          <p:nvPr>
            <p:ph type="sldNum" sz="quarter" idx="12"/>
          </p:nvPr>
        </p:nvSpPr>
        <p:spPr>
          <a:xfrm>
            <a:off x="10469880" y="320040"/>
            <a:ext cx="914400" cy="320040"/>
          </a:xfrm>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2577956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55E5-21AB-05A2-8B83-F57B887DBD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6D8B7C3-105C-2593-59E9-01C22CBE74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897B5C-D474-A451-C3CC-8D28FACE1E45}"/>
              </a:ext>
            </a:extLst>
          </p:cNvPr>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a:extLst>
              <a:ext uri="{FF2B5EF4-FFF2-40B4-BE49-F238E27FC236}">
                <a16:creationId xmlns:a16="http://schemas.microsoft.com/office/drawing/2014/main" id="{C47EBB06-3330-E41E-BAF4-78ED8CA4D2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15EE76-D304-C9B5-0A60-C34B755FBF88}"/>
              </a:ext>
            </a:extLst>
          </p:cNvPr>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26140988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FABF-0145-4A53-979E-47BDF48CF366}" type="datetimeFigureOut">
              <a:rPr lang="en-IN" smtClean="0"/>
              <a:t>23-07-2024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11076204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97C2FABF-0145-4A53-979E-47BDF48CF366}" type="datetimeFigureOut">
              <a:rPr lang="en-IN" smtClean="0"/>
              <a:t>23-07-2024</a:t>
            </a:fld>
            <a:endParaRPr lang="en-IN"/>
          </a:p>
        </p:txBody>
      </p:sp>
      <p:sp>
        <p:nvSpPr>
          <p:cNvPr id="6" name="Footer Placeholder 5"/>
          <p:cNvSpPr>
            <a:spLocks noGrp="1"/>
          </p:cNvSpPr>
          <p:nvPr>
            <p:ph type="ftr" sz="quarter" idx="11"/>
          </p:nvPr>
        </p:nvSpPr>
        <p:spPr>
          <a:xfrm>
            <a:off x="804672" y="6227064"/>
            <a:ext cx="5942203" cy="320040"/>
          </a:xfrm>
        </p:spPr>
        <p:txBody>
          <a:bodyPr/>
          <a:lstStyle/>
          <a:p>
            <a:endParaRPr lang="en-IN"/>
          </a:p>
        </p:txBody>
      </p:sp>
      <p:sp>
        <p:nvSpPr>
          <p:cNvPr id="7" name="Slide Number Placeholder 6"/>
          <p:cNvSpPr>
            <a:spLocks noGrp="1"/>
          </p:cNvSpPr>
          <p:nvPr>
            <p:ph type="sldNum" sz="quarter" idx="12"/>
          </p:nvPr>
        </p:nvSpPr>
        <p:spPr>
          <a:xfrm>
            <a:off x="5828377" y="320040"/>
            <a:ext cx="914400" cy="320040"/>
          </a:xfrm>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1666941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2624482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a:xfrm>
            <a:off x="804672" y="6227064"/>
            <a:ext cx="10588752" cy="320040"/>
          </a:xfrm>
        </p:spPr>
        <p:txBody>
          <a:bodyPr/>
          <a:lstStyle/>
          <a:p>
            <a:endParaRPr lang="en-IN"/>
          </a:p>
        </p:txBody>
      </p:sp>
      <p:sp>
        <p:nvSpPr>
          <p:cNvPr id="6" name="Slide Number Placeholder 5"/>
          <p:cNvSpPr>
            <a:spLocks noGrp="1"/>
          </p:cNvSpPr>
          <p:nvPr>
            <p:ph type="sldNum" sz="quarter" idx="12"/>
          </p:nvPr>
        </p:nvSpPr>
        <p:spPr>
          <a:xfrm>
            <a:off x="10469880" y="320040"/>
            <a:ext cx="914400" cy="320040"/>
          </a:xfrm>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6003335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17E91E-EACD-44E8-93B8-B775804A5B02}"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480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2240281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17E91E-EACD-44E8-93B8-B775804A5B02}"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40767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C2FABF-0145-4A53-979E-47BDF48CF366}" type="datetimeFigureOut">
              <a:rPr lang="en-IN" smtClean="0"/>
              <a:t>23-07-2024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28418091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C2FABF-0145-4A53-979E-47BDF48CF366}" type="datetimeFigureOut">
              <a:rPr lang="en-IN" smtClean="0"/>
              <a:t>23-07-2024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1497043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2FABF-0145-4A53-979E-47BDF48CF366}" type="datetimeFigureOut">
              <a:rPr lang="en-IN" smtClean="0"/>
              <a:t>23-07-2024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1457051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6B447-42F8-66FC-9A39-C054990381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966294-B5BC-6976-036C-D46283B3A4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6F696AE-2BA4-5D50-6D5A-77A8C0B635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AFF2106-37C3-3319-583F-3BFCFEF4473A}"/>
              </a:ext>
            </a:extLst>
          </p:cNvPr>
          <p:cNvSpPr>
            <a:spLocks noGrp="1"/>
          </p:cNvSpPr>
          <p:nvPr>
            <p:ph type="dt" sz="half" idx="10"/>
          </p:nvPr>
        </p:nvSpPr>
        <p:spPr/>
        <p:txBody>
          <a:bodyPr/>
          <a:lstStyle/>
          <a:p>
            <a:fld id="{97C2FABF-0145-4A53-979E-47BDF48CF366}" type="datetimeFigureOut">
              <a:rPr lang="en-IN" smtClean="0"/>
              <a:t>23-07-2024</a:t>
            </a:fld>
            <a:endParaRPr lang="en-IN"/>
          </a:p>
        </p:txBody>
      </p:sp>
      <p:sp>
        <p:nvSpPr>
          <p:cNvPr id="6" name="Footer Placeholder 5">
            <a:extLst>
              <a:ext uri="{FF2B5EF4-FFF2-40B4-BE49-F238E27FC236}">
                <a16:creationId xmlns:a16="http://schemas.microsoft.com/office/drawing/2014/main" id="{13A48D2B-7860-B8DC-B7E3-C772E8B133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46A089-D01C-603A-DC39-B20F85C8A99F}"/>
              </a:ext>
            </a:extLst>
          </p:cNvPr>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4937900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2FABF-0145-4A53-979E-47BDF48CF366}" type="datetimeFigureOut">
              <a:rPr lang="en-IN" smtClean="0"/>
              <a:t>23-07-2024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42673403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C2FABF-0145-4A53-979E-47BDF48CF366}" type="datetimeFigureOut">
              <a:rPr lang="en-IN" smtClean="0"/>
              <a:t>23-07-2024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379400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FABF-0145-4A53-979E-47BDF48CF366}" type="datetimeFigureOut">
              <a:rPr lang="en-IN" smtClean="0"/>
              <a:t>23-07-2024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17E91E-EACD-44E8-93B8-B775804A5B02}"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189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35383517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17E91E-EACD-44E8-93B8-B775804A5B02}"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6106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21105542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21941747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38565236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C2FABF-0145-4A53-979E-47BDF48CF366}" type="datetimeFigureOut">
              <a:rPr lang="en-IN" smtClean="0"/>
              <a:t>23-07-2024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17760724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C2FABF-0145-4A53-979E-47BDF48CF366}" type="datetimeFigureOut">
              <a:rPr lang="en-IN" smtClean="0"/>
              <a:t>23-07-2024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336394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315FD-FC6F-E2EB-ABB5-0A96FD66130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B6A8800-F60B-BF80-0A5C-3A90935DB3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85FE38-DBD1-D3C9-653F-9B1E1458CC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16A0972-00E6-EDA8-E7DC-7C6132E3CF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78DF8F-1C58-BBD6-E2E2-2A0B33999D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9A1105B-7741-4E4D-0922-CFB17D3A9ACC}"/>
              </a:ext>
            </a:extLst>
          </p:cNvPr>
          <p:cNvSpPr>
            <a:spLocks noGrp="1"/>
          </p:cNvSpPr>
          <p:nvPr>
            <p:ph type="dt" sz="half" idx="10"/>
          </p:nvPr>
        </p:nvSpPr>
        <p:spPr/>
        <p:txBody>
          <a:bodyPr/>
          <a:lstStyle/>
          <a:p>
            <a:fld id="{97C2FABF-0145-4A53-979E-47BDF48CF366}" type="datetimeFigureOut">
              <a:rPr lang="en-IN" smtClean="0"/>
              <a:t>23-07-2024</a:t>
            </a:fld>
            <a:endParaRPr lang="en-IN"/>
          </a:p>
        </p:txBody>
      </p:sp>
      <p:sp>
        <p:nvSpPr>
          <p:cNvPr id="8" name="Footer Placeholder 7">
            <a:extLst>
              <a:ext uri="{FF2B5EF4-FFF2-40B4-BE49-F238E27FC236}">
                <a16:creationId xmlns:a16="http://schemas.microsoft.com/office/drawing/2014/main" id="{D0DEC2CB-93B5-1FAA-5191-90C67422D61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BA6C9F7-09E7-459C-42F1-CDA55C8291A2}"/>
              </a:ext>
            </a:extLst>
          </p:cNvPr>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24684961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2FABF-0145-4A53-979E-47BDF48CF366}" type="datetimeFigureOut">
              <a:rPr lang="en-IN" smtClean="0"/>
              <a:t>23-07-2024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29747166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2FABF-0145-4A53-979E-47BDF48CF366}" type="datetimeFigureOut">
              <a:rPr lang="en-IN" smtClean="0"/>
              <a:t>23-07-2024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42842241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FABF-0145-4A53-979E-47BDF48CF366}" type="datetimeFigureOut">
              <a:rPr lang="en-IN" smtClean="0"/>
              <a:t>23-07-2024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13955175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C2FABF-0145-4A53-979E-47BDF48CF366}" type="datetimeFigureOut">
              <a:rPr lang="en-IN" smtClean="0"/>
              <a:t>23-07-2024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10352455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7025866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17E91E-EACD-44E8-93B8-B775804A5B02}"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291588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14951906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17E91E-EACD-44E8-93B8-B775804A5B02}"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096824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3841616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2381049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CC8AD-5A34-CCD7-AD07-506B0149732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73E0171-530E-1967-6870-10F1E2984D68}"/>
              </a:ext>
            </a:extLst>
          </p:cNvPr>
          <p:cNvSpPr>
            <a:spLocks noGrp="1"/>
          </p:cNvSpPr>
          <p:nvPr>
            <p:ph type="dt" sz="half" idx="10"/>
          </p:nvPr>
        </p:nvSpPr>
        <p:spPr/>
        <p:txBody>
          <a:bodyPr/>
          <a:lstStyle/>
          <a:p>
            <a:fld id="{97C2FABF-0145-4A53-979E-47BDF48CF366}" type="datetimeFigureOut">
              <a:rPr lang="en-IN" smtClean="0"/>
              <a:t>23-07-2024</a:t>
            </a:fld>
            <a:endParaRPr lang="en-IN"/>
          </a:p>
        </p:txBody>
      </p:sp>
      <p:sp>
        <p:nvSpPr>
          <p:cNvPr id="4" name="Footer Placeholder 3">
            <a:extLst>
              <a:ext uri="{FF2B5EF4-FFF2-40B4-BE49-F238E27FC236}">
                <a16:creationId xmlns:a16="http://schemas.microsoft.com/office/drawing/2014/main" id="{29906F7B-1145-90EE-B1E7-4055701F97C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0CF01A7-15B3-F78C-B35D-DB8621E36C6D}"/>
              </a:ext>
            </a:extLst>
          </p:cNvPr>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26182497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FABF-0145-4A53-979E-47BDF48CF366}"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17878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B8DFB6-D9D0-E1E5-051F-B3545CB776E7}"/>
              </a:ext>
            </a:extLst>
          </p:cNvPr>
          <p:cNvSpPr>
            <a:spLocks noGrp="1"/>
          </p:cNvSpPr>
          <p:nvPr>
            <p:ph type="dt" sz="half" idx="10"/>
          </p:nvPr>
        </p:nvSpPr>
        <p:spPr/>
        <p:txBody>
          <a:bodyPr/>
          <a:lstStyle/>
          <a:p>
            <a:fld id="{97C2FABF-0145-4A53-979E-47BDF48CF366}" type="datetimeFigureOut">
              <a:rPr lang="en-IN" smtClean="0"/>
              <a:t>23-07-2024</a:t>
            </a:fld>
            <a:endParaRPr lang="en-IN"/>
          </a:p>
        </p:txBody>
      </p:sp>
      <p:sp>
        <p:nvSpPr>
          <p:cNvPr id="3" name="Footer Placeholder 2">
            <a:extLst>
              <a:ext uri="{FF2B5EF4-FFF2-40B4-BE49-F238E27FC236}">
                <a16:creationId xmlns:a16="http://schemas.microsoft.com/office/drawing/2014/main" id="{4DE44533-F7F3-8D1F-7037-564CC65F9FE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48043BA-3257-DE87-DDEA-2E04D694B210}"/>
              </a:ext>
            </a:extLst>
          </p:cNvPr>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1917617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A8197-4F30-F260-4739-D9C5D83AC6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5311F64-51FF-7DF6-017A-A89C95CB56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4A0B397-5FEE-1BF1-383A-7447C3D9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94F3D9-A454-5EB1-ACE3-BCEBF444B8A5}"/>
              </a:ext>
            </a:extLst>
          </p:cNvPr>
          <p:cNvSpPr>
            <a:spLocks noGrp="1"/>
          </p:cNvSpPr>
          <p:nvPr>
            <p:ph type="dt" sz="half" idx="10"/>
          </p:nvPr>
        </p:nvSpPr>
        <p:spPr/>
        <p:txBody>
          <a:bodyPr/>
          <a:lstStyle/>
          <a:p>
            <a:fld id="{97C2FABF-0145-4A53-979E-47BDF48CF366}" type="datetimeFigureOut">
              <a:rPr lang="en-IN" smtClean="0"/>
              <a:t>23-07-2024</a:t>
            </a:fld>
            <a:endParaRPr lang="en-IN"/>
          </a:p>
        </p:txBody>
      </p:sp>
      <p:sp>
        <p:nvSpPr>
          <p:cNvPr id="6" name="Footer Placeholder 5">
            <a:extLst>
              <a:ext uri="{FF2B5EF4-FFF2-40B4-BE49-F238E27FC236}">
                <a16:creationId xmlns:a16="http://schemas.microsoft.com/office/drawing/2014/main" id="{EF0A2878-8D0C-ACAB-4F66-A3ABD331CA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1690BC4-08EF-127A-E8CF-37283C5F3FA2}"/>
              </a:ext>
            </a:extLst>
          </p:cNvPr>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2941230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06B8D-74C7-8137-D6B0-C9257784DE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E488C26-5B51-6DC2-CAC4-7816BD0F74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DFFE9B8-6A27-49EC-7049-064053C358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E4BBA1-7779-2E6B-2A10-CC456ECF1C29}"/>
              </a:ext>
            </a:extLst>
          </p:cNvPr>
          <p:cNvSpPr>
            <a:spLocks noGrp="1"/>
          </p:cNvSpPr>
          <p:nvPr>
            <p:ph type="dt" sz="half" idx="10"/>
          </p:nvPr>
        </p:nvSpPr>
        <p:spPr/>
        <p:txBody>
          <a:bodyPr/>
          <a:lstStyle/>
          <a:p>
            <a:fld id="{97C2FABF-0145-4A53-979E-47BDF48CF366}" type="datetimeFigureOut">
              <a:rPr lang="en-IN" smtClean="0"/>
              <a:t>23-07-2024</a:t>
            </a:fld>
            <a:endParaRPr lang="en-IN"/>
          </a:p>
        </p:txBody>
      </p:sp>
      <p:sp>
        <p:nvSpPr>
          <p:cNvPr id="6" name="Footer Placeholder 5">
            <a:extLst>
              <a:ext uri="{FF2B5EF4-FFF2-40B4-BE49-F238E27FC236}">
                <a16:creationId xmlns:a16="http://schemas.microsoft.com/office/drawing/2014/main" id="{B4F46348-6FA4-2F94-7AC4-1BCB0AFBDB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4687FB4-3051-C238-C2BF-873FD04F5CF3}"/>
              </a:ext>
            </a:extLst>
          </p:cNvPr>
          <p:cNvSpPr>
            <a:spLocks noGrp="1"/>
          </p:cNvSpPr>
          <p:nvPr>
            <p:ph type="sldNum" sz="quarter" idx="12"/>
          </p:nvPr>
        </p:nvSpPr>
        <p:spPr/>
        <p:txBody>
          <a:bodyPr/>
          <a:lstStyle/>
          <a:p>
            <a:fld id="{9617E91E-EACD-44E8-93B8-B775804A5B02}" type="slidenum">
              <a:rPr lang="en-IN" smtClean="0"/>
              <a:t>‹#›</a:t>
            </a:fld>
            <a:endParaRPr lang="en-IN"/>
          </a:p>
        </p:txBody>
      </p:sp>
    </p:spTree>
    <p:extLst>
      <p:ext uri="{BB962C8B-B14F-4D97-AF65-F5344CB8AC3E}">
        <p14:creationId xmlns:p14="http://schemas.microsoft.com/office/powerpoint/2010/main" val="1949147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theme" Target="../theme/theme5.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D73762-DD35-EEA4-6806-B8DC9F1EFE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6F993D-BD94-0D0E-8297-D977FEA6D7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9FFFA2-3555-6A26-DD6B-95F66830C9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C2FABF-0145-4A53-979E-47BDF48CF366}" type="datetimeFigureOut">
              <a:rPr lang="en-IN" smtClean="0"/>
              <a:t>23-07-2024</a:t>
            </a:fld>
            <a:endParaRPr lang="en-IN"/>
          </a:p>
        </p:txBody>
      </p:sp>
      <p:sp>
        <p:nvSpPr>
          <p:cNvPr id="5" name="Footer Placeholder 4">
            <a:extLst>
              <a:ext uri="{FF2B5EF4-FFF2-40B4-BE49-F238E27FC236}">
                <a16:creationId xmlns:a16="http://schemas.microsoft.com/office/drawing/2014/main" id="{185EAF10-C9BF-87FE-349D-8D685CD5BD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EBC1277-F9E1-A0F3-72F0-F6DB946ABE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17E91E-EACD-44E8-93B8-B775804A5B02}" type="slidenum">
              <a:rPr lang="en-IN" smtClean="0"/>
              <a:t>‹#›</a:t>
            </a:fld>
            <a:endParaRPr lang="en-IN"/>
          </a:p>
        </p:txBody>
      </p:sp>
    </p:spTree>
    <p:extLst>
      <p:ext uri="{BB962C8B-B14F-4D97-AF65-F5344CB8AC3E}">
        <p14:creationId xmlns:p14="http://schemas.microsoft.com/office/powerpoint/2010/main" val="2452009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7C2FABF-0145-4A53-979E-47BDF48CF366}" type="datetimeFigureOut">
              <a:rPr lang="en-IN" smtClean="0"/>
              <a:t>23-07-2024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617E91E-EACD-44E8-93B8-B775804A5B02}"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33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97C2FABF-0145-4A53-979E-47BDF48CF366}" type="datetimeFigureOut">
              <a:rPr lang="en-IN" smtClean="0"/>
              <a:t>23-07-2024</a:t>
            </a:fld>
            <a:endParaRPr lang="en-IN"/>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9617E91E-EACD-44E8-93B8-B775804A5B02}" type="slidenum">
              <a:rPr lang="en-IN" smtClean="0"/>
              <a:t>‹#›</a:t>
            </a:fld>
            <a:endParaRPr lang="en-IN"/>
          </a:p>
        </p:txBody>
      </p:sp>
    </p:spTree>
    <p:extLst>
      <p:ext uri="{BB962C8B-B14F-4D97-AF65-F5344CB8AC3E}">
        <p14:creationId xmlns:p14="http://schemas.microsoft.com/office/powerpoint/2010/main" val="23587367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7C2FABF-0145-4A53-979E-47BDF48CF366}" type="datetimeFigureOut">
              <a:rPr lang="en-IN" smtClean="0"/>
              <a:t>23-07-2024</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617E91E-EACD-44E8-93B8-B775804A5B02}"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09746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7C2FABF-0145-4A53-979E-47BDF48CF366}" type="datetimeFigureOut">
              <a:rPr lang="en-IN" smtClean="0"/>
              <a:t>23-07-2024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617E91E-EACD-44E8-93B8-B775804A5B02}" type="slidenum">
              <a:rPr lang="en-IN" smtClean="0"/>
              <a:t>‹#›</a:t>
            </a:fld>
            <a:endParaRPr lang="en-IN"/>
          </a:p>
        </p:txBody>
      </p:sp>
    </p:spTree>
    <p:extLst>
      <p:ext uri="{BB962C8B-B14F-4D97-AF65-F5344CB8AC3E}">
        <p14:creationId xmlns:p14="http://schemas.microsoft.com/office/powerpoint/2010/main" val="342592947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iqsels.com/en/search?q=curtai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goodfreephotos.com/united-states/texas/other-texas/oil-derrick-in-the-sunset-in-texas.jpg.php"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allpaperset.com/dark-wallpaper-hd" TargetMode="External"/><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allpaperset.com/dark-wallpaper-hd" TargetMode="External"/><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allpaperset.com/dark-wallpaper-hd" TargetMode="External"/><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allpaperset.com/dark-wallpaper-hd" TargetMode="External"/><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goodfreephotos.com/united-states/texas/other-texas/oil-derrick-in-the-sunset-in-texas.jpg.php"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tasnimnews.com/en/news/2020/07/11/2304348/us-tankers-smuggle-crude-oil-from-syria-to-iraq-report" TargetMode="External"/><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hyperlink" Target="https://www.tasnimnews.com/en/news/2020/07/11/2304348/us-tankers-smuggle-crude-oil-from-syria-to-iraq-report" TargetMode="External"/></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hyperlink" Target="https://arkansasgopwing.blogspot.com/2019/01/us-october-crude-oil-production-sets.html" TargetMode="External"/><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3" Type="http://schemas.openxmlformats.org/officeDocument/2006/relationships/hyperlink" Target="https://arkansasgopwing.blogspot.com/2019/01/us-october-crude-oil-production-sets.html" TargetMode="External"/><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rkansasgopwing.blogspot.com/2019/01/us-october-crude-oil-production-sets.html" TargetMode="External"/><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rkansasgopwing.blogspot.com/2019/01/us-october-crude-oil-production-sets.html" TargetMode="External"/><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goodfreephotos.com/united-states/texas/other-texas/oil-derrick-in-the-sunset-in-texas.jpg.php"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slide" Target="slide30.xml"/><Relationship Id="rId26" Type="http://schemas.openxmlformats.org/officeDocument/2006/relationships/image" Target="../media/image43.svg"/><Relationship Id="rId3" Type="http://schemas.openxmlformats.org/officeDocument/2006/relationships/image" Target="../media/image25.svg"/><Relationship Id="rId21" Type="http://schemas.openxmlformats.org/officeDocument/2006/relationships/slide" Target="slide31.xml"/><Relationship Id="rId7" Type="http://schemas.openxmlformats.org/officeDocument/2006/relationships/image" Target="../media/image29.svg"/><Relationship Id="rId12" Type="http://schemas.openxmlformats.org/officeDocument/2006/relationships/slide" Target="slide28.xml"/><Relationship Id="rId17" Type="http://schemas.openxmlformats.org/officeDocument/2006/relationships/image" Target="../media/image37.svg"/><Relationship Id="rId25" Type="http://schemas.openxmlformats.org/officeDocument/2006/relationships/image" Target="../media/image42.png"/><Relationship Id="rId2" Type="http://schemas.openxmlformats.org/officeDocument/2006/relationships/image" Target="../media/image24.png"/><Relationship Id="rId16" Type="http://schemas.openxmlformats.org/officeDocument/2006/relationships/image" Target="../media/image36.png"/><Relationship Id="rId20" Type="http://schemas.openxmlformats.org/officeDocument/2006/relationships/image" Target="../media/image39.sv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24" Type="http://schemas.openxmlformats.org/officeDocument/2006/relationships/slide" Target="slide32.xml"/><Relationship Id="rId5" Type="http://schemas.openxmlformats.org/officeDocument/2006/relationships/image" Target="../media/image27.svg"/><Relationship Id="rId15" Type="http://schemas.openxmlformats.org/officeDocument/2006/relationships/slide" Target="slide29.xml"/><Relationship Id="rId23" Type="http://schemas.openxmlformats.org/officeDocument/2006/relationships/image" Target="../media/image41.svg"/><Relationship Id="rId10" Type="http://schemas.openxmlformats.org/officeDocument/2006/relationships/image" Target="../media/image32.png"/><Relationship Id="rId19" Type="http://schemas.openxmlformats.org/officeDocument/2006/relationships/image" Target="../media/image38.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5.svg"/><Relationship Id="rId22" Type="http://schemas.openxmlformats.org/officeDocument/2006/relationships/image" Target="../media/image40.png"/></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4.png"/><Relationship Id="rId18" Type="http://schemas.openxmlformats.org/officeDocument/2006/relationships/slide" Target="slide30.xml"/><Relationship Id="rId26" Type="http://schemas.openxmlformats.org/officeDocument/2006/relationships/image" Target="../media/image43.svg"/><Relationship Id="rId3" Type="http://schemas.openxmlformats.org/officeDocument/2006/relationships/image" Target="../media/image25.svg"/><Relationship Id="rId21" Type="http://schemas.openxmlformats.org/officeDocument/2006/relationships/slide" Target="slide31.xml"/><Relationship Id="rId7" Type="http://schemas.openxmlformats.org/officeDocument/2006/relationships/image" Target="../media/image29.svg"/><Relationship Id="rId12" Type="http://schemas.openxmlformats.org/officeDocument/2006/relationships/slide" Target="slide28.xml"/><Relationship Id="rId17" Type="http://schemas.openxmlformats.org/officeDocument/2006/relationships/image" Target="../media/image47.svg"/><Relationship Id="rId25" Type="http://schemas.openxmlformats.org/officeDocument/2006/relationships/image" Target="../media/image42.png"/><Relationship Id="rId2" Type="http://schemas.openxmlformats.org/officeDocument/2006/relationships/image" Target="../media/image24.png"/><Relationship Id="rId16" Type="http://schemas.openxmlformats.org/officeDocument/2006/relationships/image" Target="../media/image46.png"/><Relationship Id="rId20" Type="http://schemas.openxmlformats.org/officeDocument/2006/relationships/image" Target="../media/image39.sv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24" Type="http://schemas.openxmlformats.org/officeDocument/2006/relationships/slide" Target="slide32.xml"/><Relationship Id="rId5" Type="http://schemas.openxmlformats.org/officeDocument/2006/relationships/image" Target="../media/image27.svg"/><Relationship Id="rId15" Type="http://schemas.openxmlformats.org/officeDocument/2006/relationships/slide" Target="slide29.xml"/><Relationship Id="rId23" Type="http://schemas.openxmlformats.org/officeDocument/2006/relationships/image" Target="../media/image41.svg"/><Relationship Id="rId10" Type="http://schemas.openxmlformats.org/officeDocument/2006/relationships/image" Target="../media/image32.png"/><Relationship Id="rId19" Type="http://schemas.openxmlformats.org/officeDocument/2006/relationships/image" Target="../media/image38.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45.svg"/><Relationship Id="rId22"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4.png"/><Relationship Id="rId18" Type="http://schemas.openxmlformats.org/officeDocument/2006/relationships/slide" Target="slide30.xml"/><Relationship Id="rId26" Type="http://schemas.openxmlformats.org/officeDocument/2006/relationships/image" Target="../media/image43.svg"/><Relationship Id="rId3" Type="http://schemas.openxmlformats.org/officeDocument/2006/relationships/image" Target="../media/image25.svg"/><Relationship Id="rId21" Type="http://schemas.openxmlformats.org/officeDocument/2006/relationships/slide" Target="slide31.xml"/><Relationship Id="rId7" Type="http://schemas.openxmlformats.org/officeDocument/2006/relationships/image" Target="../media/image29.svg"/><Relationship Id="rId12" Type="http://schemas.openxmlformats.org/officeDocument/2006/relationships/slide" Target="slide28.xml"/><Relationship Id="rId17" Type="http://schemas.openxmlformats.org/officeDocument/2006/relationships/image" Target="../media/image37.svg"/><Relationship Id="rId25" Type="http://schemas.openxmlformats.org/officeDocument/2006/relationships/image" Target="../media/image42.png"/><Relationship Id="rId2" Type="http://schemas.openxmlformats.org/officeDocument/2006/relationships/image" Target="../media/image24.png"/><Relationship Id="rId16" Type="http://schemas.openxmlformats.org/officeDocument/2006/relationships/image" Target="../media/image36.png"/><Relationship Id="rId20" Type="http://schemas.openxmlformats.org/officeDocument/2006/relationships/image" Target="../media/image49.sv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24" Type="http://schemas.openxmlformats.org/officeDocument/2006/relationships/slide" Target="slide32.xml"/><Relationship Id="rId5" Type="http://schemas.openxmlformats.org/officeDocument/2006/relationships/image" Target="../media/image27.svg"/><Relationship Id="rId15" Type="http://schemas.openxmlformats.org/officeDocument/2006/relationships/slide" Target="slide29.xml"/><Relationship Id="rId23" Type="http://schemas.openxmlformats.org/officeDocument/2006/relationships/image" Target="../media/image41.svg"/><Relationship Id="rId10" Type="http://schemas.openxmlformats.org/officeDocument/2006/relationships/image" Target="../media/image32.png"/><Relationship Id="rId19" Type="http://schemas.openxmlformats.org/officeDocument/2006/relationships/image" Target="../media/image48.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45.svg"/><Relationship Id="rId22" Type="http://schemas.openxmlformats.org/officeDocument/2006/relationships/image" Target="../media/image40.png"/></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5.svg"/><Relationship Id="rId18" Type="http://schemas.openxmlformats.org/officeDocument/2006/relationships/image" Target="../media/image38.png"/><Relationship Id="rId26" Type="http://schemas.openxmlformats.org/officeDocument/2006/relationships/image" Target="../media/image53.png"/><Relationship Id="rId3" Type="http://schemas.openxmlformats.org/officeDocument/2006/relationships/image" Target="../media/image25.svg"/><Relationship Id="rId21" Type="http://schemas.openxmlformats.org/officeDocument/2006/relationships/image" Target="../media/image51.png"/><Relationship Id="rId7" Type="http://schemas.openxmlformats.org/officeDocument/2006/relationships/image" Target="../media/image29.svg"/><Relationship Id="rId12" Type="http://schemas.openxmlformats.org/officeDocument/2006/relationships/image" Target="../media/image44.png"/><Relationship Id="rId17" Type="http://schemas.openxmlformats.org/officeDocument/2006/relationships/slide" Target="slide30.xml"/><Relationship Id="rId25" Type="http://schemas.openxmlformats.org/officeDocument/2006/relationships/image" Target="../media/image43.svg"/><Relationship Id="rId2" Type="http://schemas.openxmlformats.org/officeDocument/2006/relationships/image" Target="../media/image24.png"/><Relationship Id="rId16" Type="http://schemas.openxmlformats.org/officeDocument/2006/relationships/image" Target="../media/image37.svg"/><Relationship Id="rId20" Type="http://schemas.openxmlformats.org/officeDocument/2006/relationships/slide" Target="slide31.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slide" Target="slide28.xml"/><Relationship Id="rId24" Type="http://schemas.openxmlformats.org/officeDocument/2006/relationships/image" Target="../media/image42.png"/><Relationship Id="rId5" Type="http://schemas.openxmlformats.org/officeDocument/2006/relationships/image" Target="../media/image27.svg"/><Relationship Id="rId15" Type="http://schemas.openxmlformats.org/officeDocument/2006/relationships/image" Target="../media/image36.png"/><Relationship Id="rId23" Type="http://schemas.openxmlformats.org/officeDocument/2006/relationships/slide" Target="slide32.xml"/><Relationship Id="rId10" Type="http://schemas.openxmlformats.org/officeDocument/2006/relationships/image" Target="../media/image50.png"/><Relationship Id="rId19" Type="http://schemas.openxmlformats.org/officeDocument/2006/relationships/image" Target="../media/image39.sv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slide" Target="slide29.xml"/><Relationship Id="rId22" Type="http://schemas.openxmlformats.org/officeDocument/2006/relationships/image" Target="../media/image52.svg"/><Relationship Id="rId27" Type="http://schemas.openxmlformats.org/officeDocument/2006/relationships/image" Target="../media/image54.svg"/></Relationships>
</file>

<file path=ppt/slides/_rels/slide3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4.png"/><Relationship Id="rId18" Type="http://schemas.openxmlformats.org/officeDocument/2006/relationships/slide" Target="slide30.xml"/><Relationship Id="rId26" Type="http://schemas.openxmlformats.org/officeDocument/2006/relationships/image" Target="../media/image54.svg"/><Relationship Id="rId3" Type="http://schemas.openxmlformats.org/officeDocument/2006/relationships/image" Target="../media/image25.svg"/><Relationship Id="rId21" Type="http://schemas.openxmlformats.org/officeDocument/2006/relationships/slide" Target="slide31.xml"/><Relationship Id="rId7" Type="http://schemas.openxmlformats.org/officeDocument/2006/relationships/image" Target="../media/image29.svg"/><Relationship Id="rId12" Type="http://schemas.openxmlformats.org/officeDocument/2006/relationships/slide" Target="slide28.xml"/><Relationship Id="rId17" Type="http://schemas.openxmlformats.org/officeDocument/2006/relationships/image" Target="../media/image37.svg"/><Relationship Id="rId25" Type="http://schemas.openxmlformats.org/officeDocument/2006/relationships/image" Target="../media/image53.png"/><Relationship Id="rId2" Type="http://schemas.openxmlformats.org/officeDocument/2006/relationships/image" Target="../media/image24.png"/><Relationship Id="rId16" Type="http://schemas.openxmlformats.org/officeDocument/2006/relationships/image" Target="../media/image36.png"/><Relationship Id="rId20"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24" Type="http://schemas.openxmlformats.org/officeDocument/2006/relationships/slide" Target="slide32.xml"/><Relationship Id="rId5" Type="http://schemas.openxmlformats.org/officeDocument/2006/relationships/image" Target="../media/image27.svg"/><Relationship Id="rId15" Type="http://schemas.openxmlformats.org/officeDocument/2006/relationships/slide" Target="slide29.xml"/><Relationship Id="rId23" Type="http://schemas.openxmlformats.org/officeDocument/2006/relationships/image" Target="../media/image41.svg"/><Relationship Id="rId10" Type="http://schemas.openxmlformats.org/officeDocument/2006/relationships/image" Target="../media/image32.png"/><Relationship Id="rId19" Type="http://schemas.openxmlformats.org/officeDocument/2006/relationships/image" Target="../media/image38.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45.svg"/><Relationship Id="rId22" Type="http://schemas.openxmlformats.org/officeDocument/2006/relationships/image" Target="../media/image40.png"/></Relationships>
</file>

<file path=ppt/slides/_rels/slide33.xml.rels><?xml version="1.0" encoding="UTF-8" standalone="yes"?>
<Relationships xmlns="http://schemas.openxmlformats.org/package/2006/relationships"><Relationship Id="rId8" Type="http://schemas.openxmlformats.org/officeDocument/2006/relationships/image" Target="../media/image61.jpeg"/><Relationship Id="rId13" Type="http://schemas.microsoft.com/office/2007/relationships/diagramDrawing" Target="../diagrams/drawing3.xml"/><Relationship Id="rId3" Type="http://schemas.openxmlformats.org/officeDocument/2006/relationships/image" Target="../media/image56.jpeg"/><Relationship Id="rId7" Type="http://schemas.openxmlformats.org/officeDocument/2006/relationships/image" Target="../media/image60.jpeg"/><Relationship Id="rId12" Type="http://schemas.openxmlformats.org/officeDocument/2006/relationships/diagramColors" Target="../diagrams/colors3.xml"/><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59.jpeg"/><Relationship Id="rId11" Type="http://schemas.openxmlformats.org/officeDocument/2006/relationships/diagramQuickStyle" Target="../diagrams/quickStyle3.xml"/><Relationship Id="rId5" Type="http://schemas.openxmlformats.org/officeDocument/2006/relationships/image" Target="../media/image58.jpg"/><Relationship Id="rId10" Type="http://schemas.openxmlformats.org/officeDocument/2006/relationships/diagramLayout" Target="../diagrams/layout3.xml"/><Relationship Id="rId4" Type="http://schemas.openxmlformats.org/officeDocument/2006/relationships/image" Target="../media/image57.jpeg"/><Relationship Id="rId9" Type="http://schemas.openxmlformats.org/officeDocument/2006/relationships/diagramData" Target="../diagrams/data3.xml"/><Relationship Id="rId14" Type="http://schemas.openxmlformats.org/officeDocument/2006/relationships/image" Target="../media/image62.png"/></Relationships>
</file>

<file path=ppt/slides/_rels/slide34.xml.rels><?xml version="1.0" encoding="UTF-8" standalone="yes"?>
<Relationships xmlns="http://schemas.openxmlformats.org/package/2006/relationships"><Relationship Id="rId8" Type="http://schemas.openxmlformats.org/officeDocument/2006/relationships/image" Target="../media/image61.jpeg"/><Relationship Id="rId13" Type="http://schemas.microsoft.com/office/2007/relationships/diagramDrawing" Target="../diagrams/drawing4.xml"/><Relationship Id="rId18" Type="http://schemas.openxmlformats.org/officeDocument/2006/relationships/diagramColors" Target="../diagrams/colors5.xml"/><Relationship Id="rId3" Type="http://schemas.openxmlformats.org/officeDocument/2006/relationships/image" Target="../media/image56.jpeg"/><Relationship Id="rId7" Type="http://schemas.openxmlformats.org/officeDocument/2006/relationships/image" Target="../media/image60.jpeg"/><Relationship Id="rId12" Type="http://schemas.openxmlformats.org/officeDocument/2006/relationships/diagramColors" Target="../diagrams/colors4.xml"/><Relationship Id="rId17" Type="http://schemas.openxmlformats.org/officeDocument/2006/relationships/diagramQuickStyle" Target="../diagrams/quickStyle5.xml"/><Relationship Id="rId2" Type="http://schemas.openxmlformats.org/officeDocument/2006/relationships/image" Target="../media/image55.jpeg"/><Relationship Id="rId16" Type="http://schemas.openxmlformats.org/officeDocument/2006/relationships/diagramLayout" Target="../diagrams/layout5.xml"/><Relationship Id="rId1" Type="http://schemas.openxmlformats.org/officeDocument/2006/relationships/slideLayout" Target="../slideLayouts/slideLayout2.xml"/><Relationship Id="rId6" Type="http://schemas.openxmlformats.org/officeDocument/2006/relationships/image" Target="../media/image59.jpeg"/><Relationship Id="rId11" Type="http://schemas.openxmlformats.org/officeDocument/2006/relationships/diagramQuickStyle" Target="../diagrams/quickStyle4.xml"/><Relationship Id="rId5" Type="http://schemas.openxmlformats.org/officeDocument/2006/relationships/image" Target="../media/image58.jpg"/><Relationship Id="rId15" Type="http://schemas.openxmlformats.org/officeDocument/2006/relationships/diagramData" Target="../diagrams/data5.xml"/><Relationship Id="rId10" Type="http://schemas.openxmlformats.org/officeDocument/2006/relationships/diagramLayout" Target="../diagrams/layout4.xml"/><Relationship Id="rId19" Type="http://schemas.microsoft.com/office/2007/relationships/diagramDrawing" Target="../diagrams/drawing5.xml"/><Relationship Id="rId4" Type="http://schemas.openxmlformats.org/officeDocument/2006/relationships/image" Target="../media/image57.jpeg"/><Relationship Id="rId9" Type="http://schemas.openxmlformats.org/officeDocument/2006/relationships/diagramData" Target="../diagrams/data4.xml"/><Relationship Id="rId14" Type="http://schemas.openxmlformats.org/officeDocument/2006/relationships/image" Target="../media/image62.png"/></Relationships>
</file>

<file path=ppt/slides/_rels/slide35.xml.rels><?xml version="1.0" encoding="UTF-8" standalone="yes"?>
<Relationships xmlns="http://schemas.openxmlformats.org/package/2006/relationships"><Relationship Id="rId8" Type="http://schemas.openxmlformats.org/officeDocument/2006/relationships/image" Target="../media/image61.jpeg"/><Relationship Id="rId13" Type="http://schemas.microsoft.com/office/2007/relationships/diagramDrawing" Target="../diagrams/drawing6.xml"/><Relationship Id="rId18" Type="http://schemas.openxmlformats.org/officeDocument/2006/relationships/diagramColors" Target="../diagrams/colors7.xml"/><Relationship Id="rId3" Type="http://schemas.openxmlformats.org/officeDocument/2006/relationships/image" Target="../media/image56.jpeg"/><Relationship Id="rId21" Type="http://schemas.openxmlformats.org/officeDocument/2006/relationships/diagramData" Target="../diagrams/data8.xml"/><Relationship Id="rId7" Type="http://schemas.openxmlformats.org/officeDocument/2006/relationships/image" Target="../media/image60.jpeg"/><Relationship Id="rId12" Type="http://schemas.openxmlformats.org/officeDocument/2006/relationships/diagramColors" Target="../diagrams/colors6.xml"/><Relationship Id="rId17" Type="http://schemas.openxmlformats.org/officeDocument/2006/relationships/diagramQuickStyle" Target="../diagrams/quickStyle7.xml"/><Relationship Id="rId25" Type="http://schemas.microsoft.com/office/2007/relationships/diagramDrawing" Target="../diagrams/drawing8.xml"/><Relationship Id="rId2" Type="http://schemas.openxmlformats.org/officeDocument/2006/relationships/image" Target="../media/image55.jpeg"/><Relationship Id="rId16" Type="http://schemas.openxmlformats.org/officeDocument/2006/relationships/diagramLayout" Target="../diagrams/layout7.xml"/><Relationship Id="rId20"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9.jpeg"/><Relationship Id="rId11" Type="http://schemas.openxmlformats.org/officeDocument/2006/relationships/diagramQuickStyle" Target="../diagrams/quickStyle6.xml"/><Relationship Id="rId24" Type="http://schemas.openxmlformats.org/officeDocument/2006/relationships/diagramColors" Target="../diagrams/colors8.xml"/><Relationship Id="rId5" Type="http://schemas.openxmlformats.org/officeDocument/2006/relationships/image" Target="../media/image58.jpg"/><Relationship Id="rId15" Type="http://schemas.openxmlformats.org/officeDocument/2006/relationships/diagramData" Target="../diagrams/data7.xml"/><Relationship Id="rId23" Type="http://schemas.openxmlformats.org/officeDocument/2006/relationships/diagramQuickStyle" Target="../diagrams/quickStyle8.xml"/><Relationship Id="rId10" Type="http://schemas.openxmlformats.org/officeDocument/2006/relationships/diagramLayout" Target="../diagrams/layout6.xml"/><Relationship Id="rId19" Type="http://schemas.microsoft.com/office/2007/relationships/diagramDrawing" Target="../diagrams/drawing7.xml"/><Relationship Id="rId4" Type="http://schemas.openxmlformats.org/officeDocument/2006/relationships/image" Target="../media/image57.jpeg"/><Relationship Id="rId9" Type="http://schemas.openxmlformats.org/officeDocument/2006/relationships/diagramData" Target="../diagrams/data6.xml"/><Relationship Id="rId14" Type="http://schemas.openxmlformats.org/officeDocument/2006/relationships/image" Target="../media/image62.png"/><Relationship Id="rId22" Type="http://schemas.openxmlformats.org/officeDocument/2006/relationships/diagramLayout" Target="../diagrams/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61.jpeg"/><Relationship Id="rId13" Type="http://schemas.microsoft.com/office/2007/relationships/diagramDrawing" Target="../diagrams/drawing9.xml"/><Relationship Id="rId18" Type="http://schemas.openxmlformats.org/officeDocument/2006/relationships/diagramColors" Target="../diagrams/colors10.xml"/><Relationship Id="rId26" Type="http://schemas.openxmlformats.org/officeDocument/2006/relationships/image" Target="../media/image65.png"/><Relationship Id="rId3" Type="http://schemas.openxmlformats.org/officeDocument/2006/relationships/image" Target="../media/image56.jpeg"/><Relationship Id="rId21" Type="http://schemas.openxmlformats.org/officeDocument/2006/relationships/diagramLayout" Target="../diagrams/layout11.xml"/><Relationship Id="rId7" Type="http://schemas.openxmlformats.org/officeDocument/2006/relationships/image" Target="../media/image60.jpeg"/><Relationship Id="rId12" Type="http://schemas.openxmlformats.org/officeDocument/2006/relationships/diagramColors" Target="../diagrams/colors9.xml"/><Relationship Id="rId17" Type="http://schemas.openxmlformats.org/officeDocument/2006/relationships/diagramQuickStyle" Target="../diagrams/quickStyle10.xml"/><Relationship Id="rId25" Type="http://schemas.openxmlformats.org/officeDocument/2006/relationships/image" Target="../media/image64.png"/><Relationship Id="rId2" Type="http://schemas.openxmlformats.org/officeDocument/2006/relationships/image" Target="../media/image55.jpeg"/><Relationship Id="rId16" Type="http://schemas.openxmlformats.org/officeDocument/2006/relationships/diagramLayout" Target="../diagrams/layout10.xml"/><Relationship Id="rId20" Type="http://schemas.openxmlformats.org/officeDocument/2006/relationships/diagramData" Target="../diagrams/data11.xml"/><Relationship Id="rId1" Type="http://schemas.openxmlformats.org/officeDocument/2006/relationships/slideLayout" Target="../slideLayouts/slideLayout2.xml"/><Relationship Id="rId6" Type="http://schemas.openxmlformats.org/officeDocument/2006/relationships/image" Target="../media/image59.jpeg"/><Relationship Id="rId11" Type="http://schemas.openxmlformats.org/officeDocument/2006/relationships/diagramQuickStyle" Target="../diagrams/quickStyle9.xml"/><Relationship Id="rId24" Type="http://schemas.microsoft.com/office/2007/relationships/diagramDrawing" Target="../diagrams/drawing11.xml"/><Relationship Id="rId5" Type="http://schemas.openxmlformats.org/officeDocument/2006/relationships/image" Target="../media/image58.jpg"/><Relationship Id="rId15" Type="http://schemas.openxmlformats.org/officeDocument/2006/relationships/diagramData" Target="../diagrams/data10.xml"/><Relationship Id="rId23" Type="http://schemas.openxmlformats.org/officeDocument/2006/relationships/diagramColors" Target="../diagrams/colors11.xml"/><Relationship Id="rId10" Type="http://schemas.openxmlformats.org/officeDocument/2006/relationships/diagramLayout" Target="../diagrams/layout9.xml"/><Relationship Id="rId19" Type="http://schemas.microsoft.com/office/2007/relationships/diagramDrawing" Target="../diagrams/drawing10.xml"/><Relationship Id="rId4" Type="http://schemas.openxmlformats.org/officeDocument/2006/relationships/image" Target="../media/image57.jpeg"/><Relationship Id="rId9" Type="http://schemas.openxmlformats.org/officeDocument/2006/relationships/diagramData" Target="../diagrams/data9.xml"/><Relationship Id="rId14" Type="http://schemas.openxmlformats.org/officeDocument/2006/relationships/image" Target="../media/image63.png"/><Relationship Id="rId22" Type="http://schemas.openxmlformats.org/officeDocument/2006/relationships/diagramQuickStyle" Target="../diagrams/quickStyle11.xml"/></Relationships>
</file>

<file path=ppt/slides/_rels/slide37.xml.rels><?xml version="1.0" encoding="UTF-8" standalone="yes"?>
<Relationships xmlns="http://schemas.openxmlformats.org/package/2006/relationships"><Relationship Id="rId8" Type="http://schemas.openxmlformats.org/officeDocument/2006/relationships/image" Target="../media/image61.jpeg"/><Relationship Id="rId13" Type="http://schemas.microsoft.com/office/2007/relationships/diagramDrawing" Target="../diagrams/drawing12.xml"/><Relationship Id="rId18" Type="http://schemas.openxmlformats.org/officeDocument/2006/relationships/diagramQuickStyle" Target="../diagrams/quickStyle13.xml"/><Relationship Id="rId26" Type="http://schemas.openxmlformats.org/officeDocument/2006/relationships/diagramColors" Target="../diagrams/colors14.xml"/><Relationship Id="rId3" Type="http://schemas.openxmlformats.org/officeDocument/2006/relationships/image" Target="../media/image56.jpeg"/><Relationship Id="rId21" Type="http://schemas.openxmlformats.org/officeDocument/2006/relationships/image" Target="../media/image66.png"/><Relationship Id="rId7" Type="http://schemas.openxmlformats.org/officeDocument/2006/relationships/image" Target="../media/image60.jpeg"/><Relationship Id="rId12" Type="http://schemas.openxmlformats.org/officeDocument/2006/relationships/diagramColors" Target="../diagrams/colors12.xml"/><Relationship Id="rId17" Type="http://schemas.openxmlformats.org/officeDocument/2006/relationships/diagramLayout" Target="../diagrams/layout13.xml"/><Relationship Id="rId25" Type="http://schemas.openxmlformats.org/officeDocument/2006/relationships/diagramQuickStyle" Target="../diagrams/quickStyle14.xml"/><Relationship Id="rId2" Type="http://schemas.openxmlformats.org/officeDocument/2006/relationships/image" Target="../media/image55.jpeg"/><Relationship Id="rId16" Type="http://schemas.openxmlformats.org/officeDocument/2006/relationships/diagramData" Target="../diagrams/data13.xml"/><Relationship Id="rId20" Type="http://schemas.microsoft.com/office/2007/relationships/diagramDrawing" Target="../diagrams/drawing13.xml"/><Relationship Id="rId1" Type="http://schemas.openxmlformats.org/officeDocument/2006/relationships/slideLayout" Target="../slideLayouts/slideLayout2.xml"/><Relationship Id="rId6" Type="http://schemas.openxmlformats.org/officeDocument/2006/relationships/image" Target="../media/image59.jpeg"/><Relationship Id="rId11" Type="http://schemas.openxmlformats.org/officeDocument/2006/relationships/diagramQuickStyle" Target="../diagrams/quickStyle12.xml"/><Relationship Id="rId24" Type="http://schemas.openxmlformats.org/officeDocument/2006/relationships/diagramLayout" Target="../diagrams/layout14.xml"/><Relationship Id="rId5" Type="http://schemas.openxmlformats.org/officeDocument/2006/relationships/image" Target="../media/image58.jpg"/><Relationship Id="rId15" Type="http://schemas.openxmlformats.org/officeDocument/2006/relationships/image" Target="../media/image65.png"/><Relationship Id="rId23" Type="http://schemas.openxmlformats.org/officeDocument/2006/relationships/diagramData" Target="../diagrams/data14.xml"/><Relationship Id="rId10" Type="http://schemas.openxmlformats.org/officeDocument/2006/relationships/diagramLayout" Target="../diagrams/layout12.xml"/><Relationship Id="rId19" Type="http://schemas.openxmlformats.org/officeDocument/2006/relationships/diagramColors" Target="../diagrams/colors13.xml"/><Relationship Id="rId4" Type="http://schemas.openxmlformats.org/officeDocument/2006/relationships/image" Target="../media/image57.jpeg"/><Relationship Id="rId9" Type="http://schemas.openxmlformats.org/officeDocument/2006/relationships/diagramData" Target="../diagrams/data12.xml"/><Relationship Id="rId14" Type="http://schemas.openxmlformats.org/officeDocument/2006/relationships/image" Target="../media/image64.png"/><Relationship Id="rId22" Type="http://schemas.openxmlformats.org/officeDocument/2006/relationships/image" Target="../media/image67.png"/><Relationship Id="rId27" Type="http://schemas.microsoft.com/office/2007/relationships/diagramDrawing" Target="../diagrams/drawing14.xml"/></Relationships>
</file>

<file path=ppt/slides/_rels/slide38.xml.rels><?xml version="1.0" encoding="UTF-8" standalone="yes"?>
<Relationships xmlns="http://schemas.openxmlformats.org/package/2006/relationships"><Relationship Id="rId8" Type="http://schemas.openxmlformats.org/officeDocument/2006/relationships/image" Target="../media/image61.jpeg"/><Relationship Id="rId13" Type="http://schemas.microsoft.com/office/2007/relationships/diagramDrawing" Target="../diagrams/drawing15.xml"/><Relationship Id="rId18" Type="http://schemas.openxmlformats.org/officeDocument/2006/relationships/diagramQuickStyle" Target="../diagrams/quickStyle16.xml"/><Relationship Id="rId26" Type="http://schemas.microsoft.com/office/2007/relationships/diagramDrawing" Target="../diagrams/drawing17.xml"/><Relationship Id="rId3" Type="http://schemas.openxmlformats.org/officeDocument/2006/relationships/image" Target="../media/image56.jpeg"/><Relationship Id="rId21" Type="http://schemas.openxmlformats.org/officeDocument/2006/relationships/image" Target="../media/image68.png"/><Relationship Id="rId7" Type="http://schemas.openxmlformats.org/officeDocument/2006/relationships/image" Target="../media/image60.jpeg"/><Relationship Id="rId12" Type="http://schemas.openxmlformats.org/officeDocument/2006/relationships/diagramColors" Target="../diagrams/colors15.xml"/><Relationship Id="rId17" Type="http://schemas.openxmlformats.org/officeDocument/2006/relationships/diagramLayout" Target="../diagrams/layout16.xml"/><Relationship Id="rId25" Type="http://schemas.openxmlformats.org/officeDocument/2006/relationships/diagramColors" Target="../diagrams/colors17.xml"/><Relationship Id="rId2" Type="http://schemas.openxmlformats.org/officeDocument/2006/relationships/image" Target="../media/image55.jpeg"/><Relationship Id="rId16" Type="http://schemas.openxmlformats.org/officeDocument/2006/relationships/diagramData" Target="../diagrams/data16.xml"/><Relationship Id="rId20" Type="http://schemas.microsoft.com/office/2007/relationships/diagramDrawing" Target="../diagrams/drawing16.xml"/><Relationship Id="rId1" Type="http://schemas.openxmlformats.org/officeDocument/2006/relationships/slideLayout" Target="../slideLayouts/slideLayout2.xml"/><Relationship Id="rId6" Type="http://schemas.openxmlformats.org/officeDocument/2006/relationships/image" Target="../media/image59.jpeg"/><Relationship Id="rId11" Type="http://schemas.openxmlformats.org/officeDocument/2006/relationships/diagramQuickStyle" Target="../diagrams/quickStyle15.xml"/><Relationship Id="rId24" Type="http://schemas.openxmlformats.org/officeDocument/2006/relationships/diagramQuickStyle" Target="../diagrams/quickStyle17.xml"/><Relationship Id="rId5" Type="http://schemas.openxmlformats.org/officeDocument/2006/relationships/image" Target="../media/image58.jpg"/><Relationship Id="rId15" Type="http://schemas.openxmlformats.org/officeDocument/2006/relationships/image" Target="../media/image67.png"/><Relationship Id="rId23" Type="http://schemas.openxmlformats.org/officeDocument/2006/relationships/diagramLayout" Target="../diagrams/layout17.xml"/><Relationship Id="rId10" Type="http://schemas.openxmlformats.org/officeDocument/2006/relationships/diagramLayout" Target="../diagrams/layout15.xml"/><Relationship Id="rId19" Type="http://schemas.openxmlformats.org/officeDocument/2006/relationships/diagramColors" Target="../diagrams/colors16.xml"/><Relationship Id="rId4" Type="http://schemas.openxmlformats.org/officeDocument/2006/relationships/image" Target="../media/image57.jpeg"/><Relationship Id="rId9" Type="http://schemas.openxmlformats.org/officeDocument/2006/relationships/diagramData" Target="../diagrams/data15.xml"/><Relationship Id="rId14" Type="http://schemas.openxmlformats.org/officeDocument/2006/relationships/image" Target="../media/image66.png"/><Relationship Id="rId22" Type="http://schemas.openxmlformats.org/officeDocument/2006/relationships/diagramData" Target="../diagrams/data17.xml"/></Relationships>
</file>

<file path=ppt/slides/_rels/slide39.xml.rels><?xml version="1.0" encoding="UTF-8" standalone="yes"?>
<Relationships xmlns="http://schemas.openxmlformats.org/package/2006/relationships"><Relationship Id="rId8" Type="http://schemas.openxmlformats.org/officeDocument/2006/relationships/image" Target="../media/image60.jpeg"/><Relationship Id="rId13" Type="http://schemas.openxmlformats.org/officeDocument/2006/relationships/diagramQuickStyle" Target="../diagrams/quickStyle18.xml"/><Relationship Id="rId18" Type="http://schemas.openxmlformats.org/officeDocument/2006/relationships/diagramQuickStyle" Target="../diagrams/quickStyle19.xml"/><Relationship Id="rId3" Type="http://schemas.openxmlformats.org/officeDocument/2006/relationships/image" Target="../media/image55.jpeg"/><Relationship Id="rId21" Type="http://schemas.openxmlformats.org/officeDocument/2006/relationships/diagramData" Target="../diagrams/data20.xml"/><Relationship Id="rId7" Type="http://schemas.openxmlformats.org/officeDocument/2006/relationships/image" Target="../media/image59.jpeg"/><Relationship Id="rId12" Type="http://schemas.openxmlformats.org/officeDocument/2006/relationships/diagramLayout" Target="../diagrams/layout18.xml"/><Relationship Id="rId17" Type="http://schemas.openxmlformats.org/officeDocument/2006/relationships/diagramLayout" Target="../diagrams/layout19.xml"/><Relationship Id="rId25" Type="http://schemas.microsoft.com/office/2007/relationships/diagramDrawing" Target="../diagrams/drawing20.xml"/><Relationship Id="rId2" Type="http://schemas.openxmlformats.org/officeDocument/2006/relationships/image" Target="../media/image69.jpeg"/><Relationship Id="rId16" Type="http://schemas.openxmlformats.org/officeDocument/2006/relationships/diagramData" Target="../diagrams/data19.xml"/><Relationship Id="rId20" Type="http://schemas.microsoft.com/office/2007/relationships/diagramDrawing" Target="../diagrams/drawing19.xml"/><Relationship Id="rId1" Type="http://schemas.openxmlformats.org/officeDocument/2006/relationships/slideLayout" Target="../slideLayouts/slideLayout2.xml"/><Relationship Id="rId6" Type="http://schemas.openxmlformats.org/officeDocument/2006/relationships/image" Target="../media/image58.jpg"/><Relationship Id="rId11" Type="http://schemas.openxmlformats.org/officeDocument/2006/relationships/diagramData" Target="../diagrams/data18.xml"/><Relationship Id="rId24" Type="http://schemas.openxmlformats.org/officeDocument/2006/relationships/diagramColors" Target="../diagrams/colors20.xml"/><Relationship Id="rId5" Type="http://schemas.openxmlformats.org/officeDocument/2006/relationships/image" Target="../media/image57.jpeg"/><Relationship Id="rId15" Type="http://schemas.microsoft.com/office/2007/relationships/diagramDrawing" Target="../diagrams/drawing18.xml"/><Relationship Id="rId23" Type="http://schemas.openxmlformats.org/officeDocument/2006/relationships/diagramQuickStyle" Target="../diagrams/quickStyle20.xml"/><Relationship Id="rId10" Type="http://schemas.openxmlformats.org/officeDocument/2006/relationships/image" Target="../media/image68.png"/><Relationship Id="rId19" Type="http://schemas.openxmlformats.org/officeDocument/2006/relationships/diagramColors" Target="../diagrams/colors19.xml"/><Relationship Id="rId4" Type="http://schemas.openxmlformats.org/officeDocument/2006/relationships/image" Target="../media/image56.jpeg"/><Relationship Id="rId9" Type="http://schemas.openxmlformats.org/officeDocument/2006/relationships/image" Target="../media/image61.jpeg"/><Relationship Id="rId14" Type="http://schemas.openxmlformats.org/officeDocument/2006/relationships/diagramColors" Target="../diagrams/colors18.xml"/><Relationship Id="rId22" Type="http://schemas.openxmlformats.org/officeDocument/2006/relationships/diagramLayout" Target="../diagrams/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microsoft.com/office/2007/relationships/diagramDrawing" Target="../diagrams/drawing21.xml"/><Relationship Id="rId18" Type="http://schemas.microsoft.com/office/2007/relationships/diagramDrawing" Target="../diagrams/drawing22.xml"/><Relationship Id="rId26" Type="http://schemas.openxmlformats.org/officeDocument/2006/relationships/diagramQuickStyle" Target="../diagrams/quickStyle24.xml"/><Relationship Id="rId3" Type="http://schemas.openxmlformats.org/officeDocument/2006/relationships/image" Target="../media/image56.jpeg"/><Relationship Id="rId21" Type="http://schemas.openxmlformats.org/officeDocument/2006/relationships/diagramQuickStyle" Target="../diagrams/quickStyle23.xml"/><Relationship Id="rId7" Type="http://schemas.openxmlformats.org/officeDocument/2006/relationships/image" Target="../media/image60.jpeg"/><Relationship Id="rId12" Type="http://schemas.openxmlformats.org/officeDocument/2006/relationships/diagramColors" Target="../diagrams/colors21.xml"/><Relationship Id="rId17" Type="http://schemas.openxmlformats.org/officeDocument/2006/relationships/diagramColors" Target="../diagrams/colors22.xml"/><Relationship Id="rId25" Type="http://schemas.openxmlformats.org/officeDocument/2006/relationships/diagramLayout" Target="../diagrams/layout24.xml"/><Relationship Id="rId33" Type="http://schemas.microsoft.com/office/2007/relationships/diagramDrawing" Target="../diagrams/drawing25.xml"/><Relationship Id="rId2" Type="http://schemas.openxmlformats.org/officeDocument/2006/relationships/image" Target="../media/image55.jpeg"/><Relationship Id="rId16" Type="http://schemas.openxmlformats.org/officeDocument/2006/relationships/diagramQuickStyle" Target="../diagrams/quickStyle22.xml"/><Relationship Id="rId20" Type="http://schemas.openxmlformats.org/officeDocument/2006/relationships/diagramLayout" Target="../diagrams/layout23.xml"/><Relationship Id="rId29" Type="http://schemas.openxmlformats.org/officeDocument/2006/relationships/diagramData" Target="../diagrams/data25.xml"/><Relationship Id="rId1" Type="http://schemas.openxmlformats.org/officeDocument/2006/relationships/slideLayout" Target="../slideLayouts/slideLayout2.xml"/><Relationship Id="rId6" Type="http://schemas.openxmlformats.org/officeDocument/2006/relationships/image" Target="../media/image59.jpeg"/><Relationship Id="rId11" Type="http://schemas.openxmlformats.org/officeDocument/2006/relationships/diagramQuickStyle" Target="../diagrams/quickStyle21.xml"/><Relationship Id="rId24" Type="http://schemas.openxmlformats.org/officeDocument/2006/relationships/diagramData" Target="../diagrams/data24.xml"/><Relationship Id="rId32" Type="http://schemas.openxmlformats.org/officeDocument/2006/relationships/diagramColors" Target="../diagrams/colors25.xml"/><Relationship Id="rId5" Type="http://schemas.openxmlformats.org/officeDocument/2006/relationships/image" Target="../media/image58.jpg"/><Relationship Id="rId15" Type="http://schemas.openxmlformats.org/officeDocument/2006/relationships/diagramLayout" Target="../diagrams/layout22.xml"/><Relationship Id="rId23" Type="http://schemas.microsoft.com/office/2007/relationships/diagramDrawing" Target="../diagrams/drawing23.xml"/><Relationship Id="rId28" Type="http://schemas.microsoft.com/office/2007/relationships/diagramDrawing" Target="../diagrams/drawing24.xml"/><Relationship Id="rId10" Type="http://schemas.openxmlformats.org/officeDocument/2006/relationships/diagramLayout" Target="../diagrams/layout21.xml"/><Relationship Id="rId19" Type="http://schemas.openxmlformats.org/officeDocument/2006/relationships/diagramData" Target="../diagrams/data23.xml"/><Relationship Id="rId31" Type="http://schemas.openxmlformats.org/officeDocument/2006/relationships/diagramQuickStyle" Target="../diagrams/quickStyle25.xml"/><Relationship Id="rId4" Type="http://schemas.openxmlformats.org/officeDocument/2006/relationships/image" Target="../media/image57.jpeg"/><Relationship Id="rId9" Type="http://schemas.openxmlformats.org/officeDocument/2006/relationships/diagramData" Target="../diagrams/data21.xml"/><Relationship Id="rId14" Type="http://schemas.openxmlformats.org/officeDocument/2006/relationships/diagramData" Target="../diagrams/data22.xml"/><Relationship Id="rId22" Type="http://schemas.openxmlformats.org/officeDocument/2006/relationships/diagramColors" Target="../diagrams/colors23.xml"/><Relationship Id="rId27" Type="http://schemas.openxmlformats.org/officeDocument/2006/relationships/diagramColors" Target="../diagrams/colors24.xml"/><Relationship Id="rId30" Type="http://schemas.openxmlformats.org/officeDocument/2006/relationships/diagramLayout" Target="../diagrams/layout25.xml"/><Relationship Id="rId8" Type="http://schemas.openxmlformats.org/officeDocument/2006/relationships/image" Target="../media/image61.jpeg"/></Relationships>
</file>

<file path=ppt/slides/_rels/slide41.xml.rels><?xml version="1.0" encoding="UTF-8" standalone="yes"?>
<Relationships xmlns="http://schemas.openxmlformats.org/package/2006/relationships"><Relationship Id="rId8" Type="http://schemas.openxmlformats.org/officeDocument/2006/relationships/image" Target="../media/image61.jpeg"/><Relationship Id="rId13" Type="http://schemas.microsoft.com/office/2007/relationships/diagramDrawing" Target="../diagrams/drawing26.xml"/><Relationship Id="rId18" Type="http://schemas.microsoft.com/office/2007/relationships/diagramDrawing" Target="../diagrams/drawing27.xml"/><Relationship Id="rId3" Type="http://schemas.openxmlformats.org/officeDocument/2006/relationships/image" Target="../media/image56.jpeg"/><Relationship Id="rId21" Type="http://schemas.openxmlformats.org/officeDocument/2006/relationships/diagramQuickStyle" Target="../diagrams/quickStyle28.xml"/><Relationship Id="rId7" Type="http://schemas.openxmlformats.org/officeDocument/2006/relationships/image" Target="../media/image60.jpeg"/><Relationship Id="rId12" Type="http://schemas.openxmlformats.org/officeDocument/2006/relationships/diagramColors" Target="../diagrams/colors26.xml"/><Relationship Id="rId17" Type="http://schemas.openxmlformats.org/officeDocument/2006/relationships/diagramColors" Target="../diagrams/colors27.xml"/><Relationship Id="rId2" Type="http://schemas.openxmlformats.org/officeDocument/2006/relationships/image" Target="../media/image55.jpeg"/><Relationship Id="rId16" Type="http://schemas.openxmlformats.org/officeDocument/2006/relationships/diagramQuickStyle" Target="../diagrams/quickStyle27.xml"/><Relationship Id="rId20" Type="http://schemas.openxmlformats.org/officeDocument/2006/relationships/diagramLayout" Target="../diagrams/layout28.xml"/><Relationship Id="rId1" Type="http://schemas.openxmlformats.org/officeDocument/2006/relationships/slideLayout" Target="../slideLayouts/slideLayout2.xml"/><Relationship Id="rId6" Type="http://schemas.openxmlformats.org/officeDocument/2006/relationships/image" Target="../media/image59.jpeg"/><Relationship Id="rId11" Type="http://schemas.openxmlformats.org/officeDocument/2006/relationships/diagramQuickStyle" Target="../diagrams/quickStyle26.xml"/><Relationship Id="rId5" Type="http://schemas.openxmlformats.org/officeDocument/2006/relationships/image" Target="../media/image58.jpg"/><Relationship Id="rId15" Type="http://schemas.openxmlformats.org/officeDocument/2006/relationships/diagramLayout" Target="../diagrams/layout27.xml"/><Relationship Id="rId23" Type="http://schemas.microsoft.com/office/2007/relationships/diagramDrawing" Target="../diagrams/drawing28.xml"/><Relationship Id="rId10" Type="http://schemas.openxmlformats.org/officeDocument/2006/relationships/diagramLayout" Target="../diagrams/layout26.xml"/><Relationship Id="rId19" Type="http://schemas.openxmlformats.org/officeDocument/2006/relationships/diagramData" Target="../diagrams/data28.xml"/><Relationship Id="rId4" Type="http://schemas.openxmlformats.org/officeDocument/2006/relationships/image" Target="../media/image57.jpeg"/><Relationship Id="rId9" Type="http://schemas.openxmlformats.org/officeDocument/2006/relationships/diagramData" Target="../diagrams/data26.xml"/><Relationship Id="rId14" Type="http://schemas.openxmlformats.org/officeDocument/2006/relationships/diagramData" Target="../diagrams/data27.xml"/><Relationship Id="rId22" Type="http://schemas.openxmlformats.org/officeDocument/2006/relationships/diagramColors" Target="../diagrams/colors28.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30.xml"/><Relationship Id="rId13" Type="http://schemas.openxmlformats.org/officeDocument/2006/relationships/diagramLayout" Target="../diagrams/layout31.xml"/><Relationship Id="rId3" Type="http://schemas.openxmlformats.org/officeDocument/2006/relationships/diagramLayout" Target="../diagrams/layout29.xml"/><Relationship Id="rId7" Type="http://schemas.openxmlformats.org/officeDocument/2006/relationships/diagramData" Target="../diagrams/data30.xml"/><Relationship Id="rId12" Type="http://schemas.openxmlformats.org/officeDocument/2006/relationships/diagramData" Target="../diagrams/data31.xml"/><Relationship Id="rId2" Type="http://schemas.openxmlformats.org/officeDocument/2006/relationships/diagramData" Target="../diagrams/data29.xml"/><Relationship Id="rId16" Type="http://schemas.microsoft.com/office/2007/relationships/diagramDrawing" Target="../diagrams/drawing31.xml"/><Relationship Id="rId1" Type="http://schemas.openxmlformats.org/officeDocument/2006/relationships/slideLayout" Target="../slideLayouts/slideLayout2.xml"/><Relationship Id="rId6" Type="http://schemas.microsoft.com/office/2007/relationships/diagramDrawing" Target="../diagrams/drawing29.xml"/><Relationship Id="rId11" Type="http://schemas.microsoft.com/office/2007/relationships/diagramDrawing" Target="../diagrams/drawing30.xml"/><Relationship Id="rId5" Type="http://schemas.openxmlformats.org/officeDocument/2006/relationships/diagramColors" Target="../diagrams/colors29.xml"/><Relationship Id="rId15" Type="http://schemas.openxmlformats.org/officeDocument/2006/relationships/diagramColors" Target="../diagrams/colors31.xml"/><Relationship Id="rId10" Type="http://schemas.openxmlformats.org/officeDocument/2006/relationships/diagramColors" Target="../diagrams/colors30.xml"/><Relationship Id="rId4" Type="http://schemas.openxmlformats.org/officeDocument/2006/relationships/diagramQuickStyle" Target="../diagrams/quickStyle29.xml"/><Relationship Id="rId9" Type="http://schemas.openxmlformats.org/officeDocument/2006/relationships/diagramQuickStyle" Target="../diagrams/quickStyle30.xml"/><Relationship Id="rId14" Type="http://schemas.openxmlformats.org/officeDocument/2006/relationships/diagramQuickStyle" Target="../diagrams/quickStyle31.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3" Type="http://schemas.openxmlformats.org/officeDocument/2006/relationships/hyperlink" Target="https://www.goodfreephotos.com/united-states/texas/other-texas/oil-derrick-in-the-sunset-in-texas.jpg.php"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slide" Target="slide56.xml"/><Relationship Id="rId18" Type="http://schemas.openxmlformats.org/officeDocument/2006/relationships/image" Target="../media/image77.png"/><Relationship Id="rId26" Type="http://schemas.openxmlformats.org/officeDocument/2006/relationships/slide" Target="slide53.xml"/><Relationship Id="rId3" Type="http://schemas.openxmlformats.org/officeDocument/2006/relationships/image" Target="../media/image72.png"/><Relationship Id="rId21" Type="http://schemas.openxmlformats.org/officeDocument/2006/relationships/image" Target="../media/image78.png"/><Relationship Id="rId7" Type="http://schemas.openxmlformats.org/officeDocument/2006/relationships/slide" Target="slide54.xml"/><Relationship Id="rId12" Type="http://schemas.openxmlformats.org/officeDocument/2006/relationships/image" Target="../media/image75.png"/><Relationship Id="rId17" Type="http://schemas.openxmlformats.org/officeDocument/2006/relationships/image" Target="../media/image76.png"/><Relationship Id="rId25" Type="http://schemas.openxmlformats.org/officeDocument/2006/relationships/image" Target="../media/image80.svg"/><Relationship Id="rId2" Type="http://schemas.openxmlformats.org/officeDocument/2006/relationships/image" Target="../media/image71.png"/><Relationship Id="rId16" Type="http://schemas.openxmlformats.org/officeDocument/2006/relationships/slide" Target="slide57.xml"/><Relationship Id="rId20"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4.png"/><Relationship Id="rId24" Type="http://schemas.openxmlformats.org/officeDocument/2006/relationships/image" Target="../media/image79.png"/><Relationship Id="rId5" Type="http://schemas.openxmlformats.org/officeDocument/2006/relationships/image" Target="../media/image72.png"/><Relationship Id="rId15" Type="http://schemas.openxmlformats.org/officeDocument/2006/relationships/image" Target="../media/image76.png"/><Relationship Id="rId23" Type="http://schemas.openxmlformats.org/officeDocument/2006/relationships/image" Target="../media/image78.png"/><Relationship Id="rId10" Type="http://schemas.openxmlformats.org/officeDocument/2006/relationships/slide" Target="slide55.xml"/><Relationship Id="rId19" Type="http://schemas.openxmlformats.org/officeDocument/2006/relationships/slide" Target="slide58.xml"/><Relationship Id="rId4" Type="http://schemas.openxmlformats.org/officeDocument/2006/relationships/slide" Target="slide53.xml"/><Relationship Id="rId9" Type="http://schemas.openxmlformats.org/officeDocument/2006/relationships/image" Target="../media/image74.png"/><Relationship Id="rId14" Type="http://schemas.openxmlformats.org/officeDocument/2006/relationships/image" Target="../media/image340.png"/><Relationship Id="rId22" Type="http://schemas.openxmlformats.org/officeDocument/2006/relationships/slide" Target="slide59.xml"/><Relationship Id="rId27" Type="http://schemas.openxmlformats.org/officeDocument/2006/relationships/slide" Target="slide58.xml"/></Relationships>
</file>

<file path=ppt/slides/_rels/slide4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slide" Target="slide56.xml"/><Relationship Id="rId18" Type="http://schemas.openxmlformats.org/officeDocument/2006/relationships/image" Target="../media/image77.png"/><Relationship Id="rId26" Type="http://schemas.openxmlformats.org/officeDocument/2006/relationships/slide" Target="slide53.xml"/><Relationship Id="rId3" Type="http://schemas.openxmlformats.org/officeDocument/2006/relationships/image" Target="../media/image72.png"/><Relationship Id="rId21" Type="http://schemas.openxmlformats.org/officeDocument/2006/relationships/image" Target="../media/image78.png"/><Relationship Id="rId7" Type="http://schemas.openxmlformats.org/officeDocument/2006/relationships/slide" Target="slide54.xml"/><Relationship Id="rId12" Type="http://schemas.openxmlformats.org/officeDocument/2006/relationships/image" Target="../media/image75.png"/><Relationship Id="rId17" Type="http://schemas.openxmlformats.org/officeDocument/2006/relationships/image" Target="../media/image76.png"/><Relationship Id="rId25" Type="http://schemas.openxmlformats.org/officeDocument/2006/relationships/image" Target="../media/image80.svg"/><Relationship Id="rId2" Type="http://schemas.openxmlformats.org/officeDocument/2006/relationships/image" Target="../media/image71.png"/><Relationship Id="rId16" Type="http://schemas.openxmlformats.org/officeDocument/2006/relationships/slide" Target="slide57.xml"/><Relationship Id="rId20"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4.png"/><Relationship Id="rId24" Type="http://schemas.openxmlformats.org/officeDocument/2006/relationships/image" Target="../media/image79.png"/><Relationship Id="rId5" Type="http://schemas.openxmlformats.org/officeDocument/2006/relationships/image" Target="../media/image72.png"/><Relationship Id="rId15" Type="http://schemas.openxmlformats.org/officeDocument/2006/relationships/image" Target="../media/image76.png"/><Relationship Id="rId23" Type="http://schemas.openxmlformats.org/officeDocument/2006/relationships/image" Target="../media/image78.png"/><Relationship Id="rId10" Type="http://schemas.openxmlformats.org/officeDocument/2006/relationships/slide" Target="slide55.xml"/><Relationship Id="rId19" Type="http://schemas.openxmlformats.org/officeDocument/2006/relationships/slide" Target="slide58.xml"/><Relationship Id="rId4" Type="http://schemas.openxmlformats.org/officeDocument/2006/relationships/slide" Target="slide53.xml"/><Relationship Id="rId9" Type="http://schemas.openxmlformats.org/officeDocument/2006/relationships/image" Target="../media/image74.png"/><Relationship Id="rId14" Type="http://schemas.openxmlformats.org/officeDocument/2006/relationships/image" Target="../media/image340.png"/><Relationship Id="rId22" Type="http://schemas.openxmlformats.org/officeDocument/2006/relationships/slide" Target="slide59.xml"/><Relationship Id="rId27" Type="http://schemas.openxmlformats.org/officeDocument/2006/relationships/slide" Target="slide58.xml"/></Relationships>
</file>

<file path=ppt/slides/_rels/slide4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slide" Target="slide56.xml"/><Relationship Id="rId18" Type="http://schemas.openxmlformats.org/officeDocument/2006/relationships/image" Target="../media/image77.png"/><Relationship Id="rId26" Type="http://schemas.openxmlformats.org/officeDocument/2006/relationships/slide" Target="slide53.xml"/><Relationship Id="rId3" Type="http://schemas.openxmlformats.org/officeDocument/2006/relationships/image" Target="../media/image72.png"/><Relationship Id="rId21" Type="http://schemas.openxmlformats.org/officeDocument/2006/relationships/image" Target="../media/image78.png"/><Relationship Id="rId7" Type="http://schemas.openxmlformats.org/officeDocument/2006/relationships/slide" Target="slide54.xml"/><Relationship Id="rId12" Type="http://schemas.openxmlformats.org/officeDocument/2006/relationships/image" Target="../media/image75.png"/><Relationship Id="rId17" Type="http://schemas.openxmlformats.org/officeDocument/2006/relationships/image" Target="../media/image76.png"/><Relationship Id="rId25" Type="http://schemas.openxmlformats.org/officeDocument/2006/relationships/image" Target="../media/image80.svg"/><Relationship Id="rId2" Type="http://schemas.openxmlformats.org/officeDocument/2006/relationships/image" Target="../media/image71.png"/><Relationship Id="rId16" Type="http://schemas.openxmlformats.org/officeDocument/2006/relationships/slide" Target="slide57.xml"/><Relationship Id="rId20"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4.png"/><Relationship Id="rId24" Type="http://schemas.openxmlformats.org/officeDocument/2006/relationships/image" Target="../media/image79.png"/><Relationship Id="rId5" Type="http://schemas.openxmlformats.org/officeDocument/2006/relationships/image" Target="../media/image72.png"/><Relationship Id="rId15" Type="http://schemas.openxmlformats.org/officeDocument/2006/relationships/image" Target="../media/image76.png"/><Relationship Id="rId23" Type="http://schemas.openxmlformats.org/officeDocument/2006/relationships/image" Target="../media/image78.png"/><Relationship Id="rId10" Type="http://schemas.openxmlformats.org/officeDocument/2006/relationships/slide" Target="slide55.xml"/><Relationship Id="rId19" Type="http://schemas.openxmlformats.org/officeDocument/2006/relationships/slide" Target="slide58.xml"/><Relationship Id="rId4" Type="http://schemas.openxmlformats.org/officeDocument/2006/relationships/slide" Target="slide53.xml"/><Relationship Id="rId9" Type="http://schemas.openxmlformats.org/officeDocument/2006/relationships/image" Target="../media/image74.png"/><Relationship Id="rId14" Type="http://schemas.openxmlformats.org/officeDocument/2006/relationships/image" Target="../media/image340.png"/><Relationship Id="rId22" Type="http://schemas.openxmlformats.org/officeDocument/2006/relationships/slide" Target="slide59.xml"/><Relationship Id="rId27" Type="http://schemas.openxmlformats.org/officeDocument/2006/relationships/slide" Target="slide58.xml"/></Relationships>
</file>

<file path=ppt/slides/_rels/slide4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slide" Target="slide56.xml"/><Relationship Id="rId18" Type="http://schemas.openxmlformats.org/officeDocument/2006/relationships/image" Target="../media/image77.png"/><Relationship Id="rId26" Type="http://schemas.openxmlformats.org/officeDocument/2006/relationships/slide" Target="slide53.xml"/><Relationship Id="rId3" Type="http://schemas.openxmlformats.org/officeDocument/2006/relationships/image" Target="../media/image72.png"/><Relationship Id="rId21" Type="http://schemas.openxmlformats.org/officeDocument/2006/relationships/image" Target="../media/image78.png"/><Relationship Id="rId7" Type="http://schemas.openxmlformats.org/officeDocument/2006/relationships/slide" Target="slide54.xml"/><Relationship Id="rId12" Type="http://schemas.openxmlformats.org/officeDocument/2006/relationships/image" Target="../media/image75.png"/><Relationship Id="rId17" Type="http://schemas.openxmlformats.org/officeDocument/2006/relationships/image" Target="../media/image76.png"/><Relationship Id="rId25" Type="http://schemas.openxmlformats.org/officeDocument/2006/relationships/image" Target="../media/image80.svg"/><Relationship Id="rId2" Type="http://schemas.openxmlformats.org/officeDocument/2006/relationships/image" Target="../media/image71.png"/><Relationship Id="rId16" Type="http://schemas.openxmlformats.org/officeDocument/2006/relationships/slide" Target="slide57.xml"/><Relationship Id="rId20"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4.png"/><Relationship Id="rId24" Type="http://schemas.openxmlformats.org/officeDocument/2006/relationships/image" Target="../media/image79.png"/><Relationship Id="rId5" Type="http://schemas.openxmlformats.org/officeDocument/2006/relationships/image" Target="../media/image72.png"/><Relationship Id="rId15" Type="http://schemas.openxmlformats.org/officeDocument/2006/relationships/image" Target="../media/image76.png"/><Relationship Id="rId23" Type="http://schemas.openxmlformats.org/officeDocument/2006/relationships/image" Target="../media/image78.png"/><Relationship Id="rId10" Type="http://schemas.openxmlformats.org/officeDocument/2006/relationships/slide" Target="slide55.xml"/><Relationship Id="rId19" Type="http://schemas.openxmlformats.org/officeDocument/2006/relationships/slide" Target="slide58.xml"/><Relationship Id="rId4" Type="http://schemas.openxmlformats.org/officeDocument/2006/relationships/slide" Target="slide53.xml"/><Relationship Id="rId9" Type="http://schemas.openxmlformats.org/officeDocument/2006/relationships/image" Target="../media/image74.png"/><Relationship Id="rId14" Type="http://schemas.openxmlformats.org/officeDocument/2006/relationships/image" Target="../media/image340.png"/><Relationship Id="rId22" Type="http://schemas.openxmlformats.org/officeDocument/2006/relationships/slide" Target="slide59.xml"/><Relationship Id="rId27" Type="http://schemas.openxmlformats.org/officeDocument/2006/relationships/slide" Target="slide58.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slide" Target="slide56.xml"/><Relationship Id="rId18" Type="http://schemas.openxmlformats.org/officeDocument/2006/relationships/image" Target="../media/image77.png"/><Relationship Id="rId26" Type="http://schemas.openxmlformats.org/officeDocument/2006/relationships/slide" Target="slide53.xml"/><Relationship Id="rId3" Type="http://schemas.openxmlformats.org/officeDocument/2006/relationships/image" Target="../media/image72.png"/><Relationship Id="rId21" Type="http://schemas.openxmlformats.org/officeDocument/2006/relationships/image" Target="../media/image78.png"/><Relationship Id="rId7" Type="http://schemas.openxmlformats.org/officeDocument/2006/relationships/slide" Target="slide54.xml"/><Relationship Id="rId12" Type="http://schemas.openxmlformats.org/officeDocument/2006/relationships/image" Target="../media/image75.png"/><Relationship Id="rId17" Type="http://schemas.openxmlformats.org/officeDocument/2006/relationships/image" Target="../media/image76.png"/><Relationship Id="rId25" Type="http://schemas.openxmlformats.org/officeDocument/2006/relationships/image" Target="../media/image80.svg"/><Relationship Id="rId2" Type="http://schemas.openxmlformats.org/officeDocument/2006/relationships/image" Target="../media/image71.png"/><Relationship Id="rId16" Type="http://schemas.openxmlformats.org/officeDocument/2006/relationships/slide" Target="slide57.xml"/><Relationship Id="rId20"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4.png"/><Relationship Id="rId24" Type="http://schemas.openxmlformats.org/officeDocument/2006/relationships/image" Target="../media/image79.png"/><Relationship Id="rId5" Type="http://schemas.openxmlformats.org/officeDocument/2006/relationships/image" Target="../media/image72.png"/><Relationship Id="rId15" Type="http://schemas.openxmlformats.org/officeDocument/2006/relationships/image" Target="../media/image76.png"/><Relationship Id="rId23" Type="http://schemas.openxmlformats.org/officeDocument/2006/relationships/image" Target="../media/image78.png"/><Relationship Id="rId10" Type="http://schemas.openxmlformats.org/officeDocument/2006/relationships/slide" Target="slide55.xml"/><Relationship Id="rId19" Type="http://schemas.openxmlformats.org/officeDocument/2006/relationships/slide" Target="slide58.xml"/><Relationship Id="rId4" Type="http://schemas.openxmlformats.org/officeDocument/2006/relationships/slide" Target="slide53.xml"/><Relationship Id="rId9" Type="http://schemas.openxmlformats.org/officeDocument/2006/relationships/image" Target="../media/image74.png"/><Relationship Id="rId14" Type="http://schemas.openxmlformats.org/officeDocument/2006/relationships/image" Target="../media/image340.png"/><Relationship Id="rId22" Type="http://schemas.openxmlformats.org/officeDocument/2006/relationships/slide" Target="slide59.xml"/><Relationship Id="rId27" Type="http://schemas.openxmlformats.org/officeDocument/2006/relationships/slide" Target="slide58.xml"/></Relationships>
</file>

<file path=ppt/slides/_rels/slide5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slide" Target="slide56.xml"/><Relationship Id="rId18" Type="http://schemas.openxmlformats.org/officeDocument/2006/relationships/image" Target="../media/image77.png"/><Relationship Id="rId26" Type="http://schemas.openxmlformats.org/officeDocument/2006/relationships/slide" Target="slide53.xml"/><Relationship Id="rId3" Type="http://schemas.openxmlformats.org/officeDocument/2006/relationships/image" Target="../media/image72.png"/><Relationship Id="rId21" Type="http://schemas.openxmlformats.org/officeDocument/2006/relationships/image" Target="../media/image78.png"/><Relationship Id="rId7" Type="http://schemas.openxmlformats.org/officeDocument/2006/relationships/slide" Target="slide54.xml"/><Relationship Id="rId12" Type="http://schemas.openxmlformats.org/officeDocument/2006/relationships/image" Target="../media/image75.png"/><Relationship Id="rId17" Type="http://schemas.openxmlformats.org/officeDocument/2006/relationships/image" Target="../media/image76.png"/><Relationship Id="rId25" Type="http://schemas.openxmlformats.org/officeDocument/2006/relationships/image" Target="../media/image80.svg"/><Relationship Id="rId2" Type="http://schemas.openxmlformats.org/officeDocument/2006/relationships/image" Target="../media/image71.png"/><Relationship Id="rId16" Type="http://schemas.openxmlformats.org/officeDocument/2006/relationships/slide" Target="slide57.xml"/><Relationship Id="rId20"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4.png"/><Relationship Id="rId24" Type="http://schemas.openxmlformats.org/officeDocument/2006/relationships/image" Target="../media/image79.png"/><Relationship Id="rId5" Type="http://schemas.openxmlformats.org/officeDocument/2006/relationships/image" Target="../media/image72.png"/><Relationship Id="rId15" Type="http://schemas.openxmlformats.org/officeDocument/2006/relationships/image" Target="../media/image76.png"/><Relationship Id="rId23" Type="http://schemas.openxmlformats.org/officeDocument/2006/relationships/image" Target="../media/image78.png"/><Relationship Id="rId10" Type="http://schemas.openxmlformats.org/officeDocument/2006/relationships/slide" Target="slide55.xml"/><Relationship Id="rId19" Type="http://schemas.openxmlformats.org/officeDocument/2006/relationships/slide" Target="slide58.xml"/><Relationship Id="rId4" Type="http://schemas.openxmlformats.org/officeDocument/2006/relationships/slide" Target="slide53.xml"/><Relationship Id="rId9" Type="http://schemas.openxmlformats.org/officeDocument/2006/relationships/image" Target="../media/image74.png"/><Relationship Id="rId14" Type="http://schemas.openxmlformats.org/officeDocument/2006/relationships/image" Target="../media/image340.png"/><Relationship Id="rId22" Type="http://schemas.openxmlformats.org/officeDocument/2006/relationships/slide" Target="slide59.xml"/><Relationship Id="rId27" Type="http://schemas.openxmlformats.org/officeDocument/2006/relationships/slide" Target="slide58.xml"/></Relationships>
</file>

<file path=ppt/slides/_rels/slide52.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slide" Target="slide56.xml"/><Relationship Id="rId18" Type="http://schemas.openxmlformats.org/officeDocument/2006/relationships/image" Target="../media/image77.png"/><Relationship Id="rId26" Type="http://schemas.openxmlformats.org/officeDocument/2006/relationships/slide" Target="slide53.xml"/><Relationship Id="rId3" Type="http://schemas.openxmlformats.org/officeDocument/2006/relationships/image" Target="../media/image72.png"/><Relationship Id="rId21" Type="http://schemas.openxmlformats.org/officeDocument/2006/relationships/image" Target="../media/image78.png"/><Relationship Id="rId7" Type="http://schemas.openxmlformats.org/officeDocument/2006/relationships/slide" Target="slide54.xml"/><Relationship Id="rId12" Type="http://schemas.openxmlformats.org/officeDocument/2006/relationships/image" Target="../media/image75.png"/><Relationship Id="rId17" Type="http://schemas.openxmlformats.org/officeDocument/2006/relationships/image" Target="../media/image76.png"/><Relationship Id="rId25" Type="http://schemas.openxmlformats.org/officeDocument/2006/relationships/image" Target="../media/image80.svg"/><Relationship Id="rId2" Type="http://schemas.openxmlformats.org/officeDocument/2006/relationships/image" Target="../media/image71.png"/><Relationship Id="rId16" Type="http://schemas.openxmlformats.org/officeDocument/2006/relationships/slide" Target="slide57.xml"/><Relationship Id="rId20"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4.png"/><Relationship Id="rId24" Type="http://schemas.openxmlformats.org/officeDocument/2006/relationships/image" Target="../media/image79.png"/><Relationship Id="rId5" Type="http://schemas.openxmlformats.org/officeDocument/2006/relationships/image" Target="../media/image72.png"/><Relationship Id="rId15" Type="http://schemas.openxmlformats.org/officeDocument/2006/relationships/image" Target="../media/image76.png"/><Relationship Id="rId23" Type="http://schemas.openxmlformats.org/officeDocument/2006/relationships/image" Target="../media/image78.png"/><Relationship Id="rId10" Type="http://schemas.openxmlformats.org/officeDocument/2006/relationships/slide" Target="slide55.xml"/><Relationship Id="rId19" Type="http://schemas.openxmlformats.org/officeDocument/2006/relationships/slide" Target="slide58.xml"/><Relationship Id="rId4" Type="http://schemas.openxmlformats.org/officeDocument/2006/relationships/slide" Target="slide53.xml"/><Relationship Id="rId9" Type="http://schemas.openxmlformats.org/officeDocument/2006/relationships/image" Target="../media/image74.png"/><Relationship Id="rId14" Type="http://schemas.openxmlformats.org/officeDocument/2006/relationships/image" Target="../media/image340.png"/><Relationship Id="rId22" Type="http://schemas.openxmlformats.org/officeDocument/2006/relationships/slide" Target="slide59.xml"/><Relationship Id="rId27" Type="http://schemas.openxmlformats.org/officeDocument/2006/relationships/slide" Target="slide58.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60.xml.rels><?xml version="1.0" encoding="UTF-8" standalone="yes"?>
<Relationships xmlns="http://schemas.openxmlformats.org/package/2006/relationships"><Relationship Id="rId3" Type="http://schemas.openxmlformats.org/officeDocument/2006/relationships/hyperlink" Target="https://www.goodfreephotos.com/united-states/texas/other-texas/oil-derrick-in-the-sunset-in-texas.jpg.php"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hyperlink" Target="https://www.goodfreephotos.com/united-states/texas/other-texas/oil-derrick-in-the-sunset-in-texas.jpg.php"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3" Type="http://schemas.openxmlformats.org/officeDocument/2006/relationships/hyperlink" Target="https://pixabay.com/en/switzerland-mountains-valley-2476304/" TargetMode="External"/><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AD7F4E-C673-5895-F119-F4F80A7352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920917"/>
          </a:xfrm>
          <a:prstGeom prst="rect">
            <a:avLst/>
          </a:prstGeom>
        </p:spPr>
      </p:pic>
      <p:sp>
        <p:nvSpPr>
          <p:cNvPr id="9" name="TextBox 8">
            <a:extLst>
              <a:ext uri="{FF2B5EF4-FFF2-40B4-BE49-F238E27FC236}">
                <a16:creationId xmlns:a16="http://schemas.microsoft.com/office/drawing/2014/main" id="{05A4FCE5-C201-5385-5F59-8B52D3AAE57B}"/>
              </a:ext>
            </a:extLst>
          </p:cNvPr>
          <p:cNvSpPr txBox="1"/>
          <p:nvPr/>
        </p:nvSpPr>
        <p:spPr>
          <a:xfrm>
            <a:off x="2617365" y="2592307"/>
            <a:ext cx="6686026" cy="2123658"/>
          </a:xfrm>
          <a:prstGeom prst="rect">
            <a:avLst/>
          </a:prstGeom>
          <a:noFill/>
        </p:spPr>
        <p:txBody>
          <a:bodyPr wrap="square" rtlCol="0">
            <a:spAutoFit/>
          </a:bodyPr>
          <a:lstStyle/>
          <a:p>
            <a:pPr algn="ctr"/>
            <a:r>
              <a:rPr lang="en-IN" sz="4400" b="1" dirty="0">
                <a:solidFill>
                  <a:schemeClr val="bg1"/>
                </a:solidFill>
                <a:latin typeface="Arial Black" panose="020B0A04020102020204" pitchFamily="34" charset="0"/>
              </a:rPr>
              <a:t>WELCOME TO MY PROJECT PRESENTATION</a:t>
            </a:r>
          </a:p>
        </p:txBody>
      </p:sp>
      <p:sp>
        <p:nvSpPr>
          <p:cNvPr id="10" name="TextBox 9">
            <a:extLst>
              <a:ext uri="{FF2B5EF4-FFF2-40B4-BE49-F238E27FC236}">
                <a16:creationId xmlns:a16="http://schemas.microsoft.com/office/drawing/2014/main" id="{50E49401-F57F-41E0-D2F3-9E78EBFA51D8}"/>
              </a:ext>
            </a:extLst>
          </p:cNvPr>
          <p:cNvSpPr txBox="1"/>
          <p:nvPr/>
        </p:nvSpPr>
        <p:spPr>
          <a:xfrm>
            <a:off x="7927597" y="5343787"/>
            <a:ext cx="3598878" cy="369332"/>
          </a:xfrm>
          <a:prstGeom prst="rect">
            <a:avLst/>
          </a:prstGeom>
          <a:noFill/>
        </p:spPr>
        <p:txBody>
          <a:bodyPr wrap="square" rtlCol="0">
            <a:spAutoFit/>
          </a:bodyPr>
          <a:lstStyle/>
          <a:p>
            <a:r>
              <a:rPr lang="en-IN" b="1" dirty="0">
                <a:solidFill>
                  <a:schemeClr val="bg1"/>
                </a:solidFill>
                <a:latin typeface="Bell MT" panose="02020503060305020303" pitchFamily="18" charset="0"/>
              </a:rPr>
              <a:t>Data is the new oil- Clive Humby</a:t>
            </a:r>
          </a:p>
        </p:txBody>
      </p:sp>
    </p:spTree>
    <p:extLst>
      <p:ext uri="{BB962C8B-B14F-4D97-AF65-F5344CB8AC3E}">
        <p14:creationId xmlns:p14="http://schemas.microsoft.com/office/powerpoint/2010/main" val="3481345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13C94-CA5E-3694-E46C-925085F281DC}"/>
              </a:ext>
            </a:extLst>
          </p:cNvPr>
          <p:cNvSpPr/>
          <p:nvPr/>
        </p:nvSpPr>
        <p:spPr>
          <a:xfrm>
            <a:off x="6096000" y="243840"/>
            <a:ext cx="5161280" cy="37084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1800" b="0" i="0" u="none" strike="noStrike" dirty="0">
              <a:solidFill>
                <a:schemeClr val="bg1"/>
              </a:solidFill>
              <a:effectLst/>
              <a:latin typeface="Times New Roman" panose="02020603050405020304" pitchFamily="18" charset="0"/>
            </a:endParaRPr>
          </a:p>
          <a:p>
            <a:pPr marL="285750" indent="-285750">
              <a:buFont typeface="Arial" panose="020B0604020202020204" pitchFamily="34" charset="0"/>
              <a:buChar char="•"/>
            </a:pPr>
            <a:endParaRPr lang="en-US" dirty="0">
              <a:solidFill>
                <a:schemeClr val="bg1"/>
              </a:solidFill>
              <a:latin typeface="Times New Roman" panose="02020603050405020304" pitchFamily="18" charset="0"/>
            </a:endParaRPr>
          </a:p>
          <a:p>
            <a:pPr marL="285750" indent="-285750">
              <a:buFont typeface="Arial" panose="020B0604020202020204" pitchFamily="34" charset="0"/>
              <a:buChar char="•"/>
            </a:pPr>
            <a:r>
              <a:rPr lang="en-US" sz="1800" b="0" i="0" u="none" strike="noStrike" dirty="0">
                <a:solidFill>
                  <a:schemeClr val="bg1"/>
                </a:solidFill>
                <a:effectLst/>
                <a:latin typeface="Times New Roman" panose="02020603050405020304" pitchFamily="18" charset="0"/>
              </a:rPr>
              <a:t>There have been studies examining the interdependence of crude oil prices and stock market indices using copula methods.</a:t>
            </a:r>
          </a:p>
          <a:p>
            <a:pPr marL="285750" indent="-285750">
              <a:buFont typeface="Arial" panose="020B0604020202020204" pitchFamily="34" charset="0"/>
              <a:buChar char="•"/>
            </a:pPr>
            <a:r>
              <a:rPr lang="en-US" sz="1800" b="0" i="0" u="none" strike="noStrike" dirty="0">
                <a:solidFill>
                  <a:schemeClr val="bg1"/>
                </a:solidFill>
                <a:effectLst/>
                <a:latin typeface="Times New Roman" panose="02020603050405020304" pitchFamily="18" charset="0"/>
              </a:rPr>
              <a:t>For example, </a:t>
            </a:r>
            <a:r>
              <a:rPr lang="en-US" sz="1800" b="0" i="0" u="none" strike="noStrike" dirty="0" err="1">
                <a:solidFill>
                  <a:schemeClr val="bg1"/>
                </a:solidFill>
                <a:effectLst/>
                <a:latin typeface="Times New Roman" panose="02020603050405020304" pitchFamily="18" charset="0"/>
              </a:rPr>
              <a:t>Sukcharoen</a:t>
            </a:r>
            <a:r>
              <a:rPr lang="en-US" sz="1800" b="0" i="0" u="none" strike="noStrike" dirty="0">
                <a:solidFill>
                  <a:schemeClr val="bg1"/>
                </a:solidFill>
                <a:effectLst/>
                <a:latin typeface="Times New Roman" panose="02020603050405020304" pitchFamily="18" charset="0"/>
              </a:rPr>
              <a:t>, </a:t>
            </a:r>
            <a:r>
              <a:rPr lang="en-US" sz="1800" b="0" i="0" u="none" strike="noStrike" dirty="0" err="1">
                <a:solidFill>
                  <a:schemeClr val="bg1"/>
                </a:solidFill>
                <a:effectLst/>
                <a:latin typeface="Times New Roman" panose="02020603050405020304" pitchFamily="18" charset="0"/>
              </a:rPr>
              <a:t>Zohrabyan</a:t>
            </a:r>
            <a:r>
              <a:rPr lang="en-US" sz="1800" b="0" i="0" u="none" strike="noStrike" dirty="0">
                <a:solidFill>
                  <a:schemeClr val="bg1"/>
                </a:solidFill>
                <a:effectLst/>
                <a:latin typeface="Times New Roman" panose="02020603050405020304" pitchFamily="18" charset="0"/>
              </a:rPr>
              <a:t>, Leatham, and Wu (Department of Agricultural Economics, Texas A&amp;M University, United States, 2014) investigated this interdependence, focusing on the dependence structure around the introduction of the Euro—a significant financial event</a:t>
            </a:r>
            <a:r>
              <a:rPr lang="en-US" sz="1800" dirty="0">
                <a:solidFill>
                  <a:schemeClr val="bg1"/>
                </a:solidFill>
                <a:latin typeface="Times New Roman" panose="02020603050405020304" pitchFamily="18" charset="0"/>
              </a:rPr>
              <a:t>.</a:t>
            </a:r>
          </a:p>
          <a:p>
            <a:pPr marL="285750" indent="-285750">
              <a:buFont typeface="Arial" panose="020B0604020202020204" pitchFamily="34" charset="0"/>
              <a:buChar char="•"/>
            </a:pPr>
            <a:r>
              <a:rPr lang="en-US" sz="1800" b="0" i="0" u="none" strike="noStrike" dirty="0">
                <a:solidFill>
                  <a:schemeClr val="bg1"/>
                </a:solidFill>
                <a:effectLst/>
                <a:latin typeface="Times New Roman" panose="02020603050405020304" pitchFamily="18" charset="0"/>
              </a:rPr>
              <a:t>Their study compared pre-Euro and post-Euro periods.</a:t>
            </a:r>
          </a:p>
        </p:txBody>
      </p:sp>
      <p:sp>
        <p:nvSpPr>
          <p:cNvPr id="10" name="Rectangle 9">
            <a:extLst>
              <a:ext uri="{FF2B5EF4-FFF2-40B4-BE49-F238E27FC236}">
                <a16:creationId xmlns:a16="http://schemas.microsoft.com/office/drawing/2014/main" id="{3AA30BD5-1B46-9FE7-F327-C37CB5A5D2DA}"/>
              </a:ext>
            </a:extLst>
          </p:cNvPr>
          <p:cNvSpPr/>
          <p:nvPr/>
        </p:nvSpPr>
        <p:spPr>
          <a:xfrm>
            <a:off x="2397762" y="4299940"/>
            <a:ext cx="4790440" cy="22047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0" i="0" u="none" strike="noStrike" dirty="0">
                <a:solidFill>
                  <a:schemeClr val="bg1"/>
                </a:solidFill>
                <a:effectLst/>
                <a:latin typeface="Times New Roman" panose="02020603050405020304" pitchFamily="18" charset="0"/>
              </a:rPr>
              <a:t>While there is another study that examines the COVID period, it primarily focuses on the African market using a wavelength approach.</a:t>
            </a:r>
          </a:p>
        </p:txBody>
      </p:sp>
      <p:sp>
        <p:nvSpPr>
          <p:cNvPr id="11" name="TextBox 10">
            <a:extLst>
              <a:ext uri="{FF2B5EF4-FFF2-40B4-BE49-F238E27FC236}">
                <a16:creationId xmlns:a16="http://schemas.microsoft.com/office/drawing/2014/main" id="{FE353EB2-6B6B-49A6-5271-ED0890EBF328}"/>
              </a:ext>
            </a:extLst>
          </p:cNvPr>
          <p:cNvSpPr txBox="1"/>
          <p:nvPr/>
        </p:nvSpPr>
        <p:spPr>
          <a:xfrm>
            <a:off x="6431280" y="353340"/>
            <a:ext cx="3164261" cy="369332"/>
          </a:xfrm>
          <a:prstGeom prst="rect">
            <a:avLst/>
          </a:prstGeom>
          <a:solidFill>
            <a:schemeClr val="bg2">
              <a:lumMod val="10000"/>
            </a:schemeClr>
          </a:solidFill>
        </p:spPr>
        <p:txBody>
          <a:bodyPr wrap="square">
            <a:spAutoFit/>
          </a:bodyPr>
          <a:lstStyle/>
          <a:p>
            <a:pPr lvl="0"/>
            <a:r>
              <a:rPr lang="en-US" b="1" dirty="0">
                <a:solidFill>
                  <a:schemeClr val="bg1"/>
                </a:solidFill>
              </a:rPr>
              <a:t>Theory 2</a:t>
            </a:r>
            <a:endParaRPr lang="en-IN" dirty="0">
              <a:solidFill>
                <a:schemeClr val="bg1"/>
              </a:solidFill>
            </a:endParaRPr>
          </a:p>
        </p:txBody>
      </p:sp>
      <p:sp>
        <p:nvSpPr>
          <p:cNvPr id="12" name="TextBox 11">
            <a:extLst>
              <a:ext uri="{FF2B5EF4-FFF2-40B4-BE49-F238E27FC236}">
                <a16:creationId xmlns:a16="http://schemas.microsoft.com/office/drawing/2014/main" id="{2890F5D7-2681-8053-B5D6-BBB9FE392302}"/>
              </a:ext>
            </a:extLst>
          </p:cNvPr>
          <p:cNvSpPr txBox="1"/>
          <p:nvPr/>
        </p:nvSpPr>
        <p:spPr>
          <a:xfrm>
            <a:off x="2540002" y="4500880"/>
            <a:ext cx="3164261" cy="369332"/>
          </a:xfrm>
          <a:prstGeom prst="rect">
            <a:avLst/>
          </a:prstGeom>
          <a:solidFill>
            <a:schemeClr val="bg2">
              <a:lumMod val="10000"/>
            </a:schemeClr>
          </a:solidFill>
        </p:spPr>
        <p:txBody>
          <a:bodyPr wrap="square">
            <a:spAutoFit/>
          </a:bodyPr>
          <a:lstStyle/>
          <a:p>
            <a:pPr lvl="0"/>
            <a:r>
              <a:rPr lang="en-US" b="1" dirty="0">
                <a:solidFill>
                  <a:schemeClr val="bg1"/>
                </a:solidFill>
              </a:rPr>
              <a:t>Theory 3</a:t>
            </a:r>
            <a:endParaRPr lang="en-IN" dirty="0">
              <a:solidFill>
                <a:schemeClr val="bg1"/>
              </a:solidFill>
            </a:endParaRPr>
          </a:p>
        </p:txBody>
      </p:sp>
      <p:sp>
        <p:nvSpPr>
          <p:cNvPr id="13" name="Rectangle 12">
            <a:extLst>
              <a:ext uri="{FF2B5EF4-FFF2-40B4-BE49-F238E27FC236}">
                <a16:creationId xmlns:a16="http://schemas.microsoft.com/office/drawing/2014/main" id="{C780D1A7-63EE-9B19-6736-C31257CC0248}"/>
              </a:ext>
            </a:extLst>
          </p:cNvPr>
          <p:cNvSpPr/>
          <p:nvPr/>
        </p:nvSpPr>
        <p:spPr>
          <a:xfrm>
            <a:off x="594360" y="243840"/>
            <a:ext cx="4511040" cy="323056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800" b="1" dirty="0"/>
          </a:p>
          <a:p>
            <a:r>
              <a:rPr lang="en-US" sz="1800" b="1" dirty="0"/>
              <a:t>Study by Faff and Brailsford (1999):</a:t>
            </a:r>
            <a:endParaRPr lang="en-US" sz="1800" dirty="0"/>
          </a:p>
          <a:p>
            <a:pPr>
              <a:buFont typeface="Arial" panose="020B0604020202020204" pitchFamily="34" charset="0"/>
              <a:buChar char="•"/>
            </a:pPr>
            <a:r>
              <a:rPr lang="en-US" sz="1800" dirty="0"/>
              <a:t>Positive correlation with industries:</a:t>
            </a:r>
          </a:p>
          <a:p>
            <a:pPr marL="742950" lvl="1" indent="-285750">
              <a:buFont typeface="Arial" panose="020B0604020202020204" pitchFamily="34" charset="0"/>
              <a:buChar char="•"/>
            </a:pPr>
            <a:r>
              <a:rPr lang="en-US" sz="1800" dirty="0"/>
              <a:t>Oil</a:t>
            </a:r>
          </a:p>
          <a:p>
            <a:pPr marL="742950" lvl="1" indent="-285750">
              <a:buFont typeface="Arial" panose="020B0604020202020204" pitchFamily="34" charset="0"/>
              <a:buChar char="•"/>
            </a:pPr>
            <a:r>
              <a:rPr lang="en-US" sz="1800" dirty="0"/>
              <a:t>Gas</a:t>
            </a:r>
          </a:p>
          <a:p>
            <a:pPr marL="742950" lvl="1" indent="-285750">
              <a:buFont typeface="Arial" panose="020B0604020202020204" pitchFamily="34" charset="0"/>
              <a:buChar char="•"/>
            </a:pPr>
            <a:r>
              <a:rPr lang="en-US" sz="1800" dirty="0"/>
              <a:t>Diversified resources</a:t>
            </a:r>
          </a:p>
          <a:p>
            <a:pPr>
              <a:buFont typeface="Arial" panose="020B0604020202020204" pitchFamily="34" charset="0"/>
              <a:buChar char="•"/>
            </a:pPr>
            <a:r>
              <a:rPr lang="en-US" sz="1800" dirty="0"/>
              <a:t>Negative correlation with industries:</a:t>
            </a:r>
          </a:p>
          <a:p>
            <a:pPr marL="742950" lvl="1" indent="-285750">
              <a:buFont typeface="Arial" panose="020B0604020202020204" pitchFamily="34" charset="0"/>
              <a:buChar char="•"/>
            </a:pPr>
            <a:r>
              <a:rPr lang="en-US" sz="1800" dirty="0"/>
              <a:t>Paper and packaging</a:t>
            </a:r>
          </a:p>
          <a:p>
            <a:pPr marL="742950" lvl="1" indent="-285750">
              <a:buFont typeface="Arial" panose="020B0604020202020204" pitchFamily="34" charset="0"/>
              <a:buChar char="•"/>
            </a:pPr>
            <a:r>
              <a:rPr lang="en-US" sz="1800" dirty="0"/>
              <a:t>Financials</a:t>
            </a:r>
          </a:p>
          <a:p>
            <a:pPr marL="742950" lvl="1" indent="-285750">
              <a:buFont typeface="Arial" panose="020B0604020202020204" pitchFamily="34" charset="0"/>
              <a:buChar char="•"/>
            </a:pPr>
            <a:r>
              <a:rPr lang="en-US" sz="1800" dirty="0"/>
              <a:t>Transport</a:t>
            </a:r>
          </a:p>
        </p:txBody>
      </p:sp>
      <p:sp>
        <p:nvSpPr>
          <p:cNvPr id="14" name="TextBox 13">
            <a:extLst>
              <a:ext uri="{FF2B5EF4-FFF2-40B4-BE49-F238E27FC236}">
                <a16:creationId xmlns:a16="http://schemas.microsoft.com/office/drawing/2014/main" id="{FD9562C5-E5DF-EC1D-A693-56ADC0B9C929}"/>
              </a:ext>
            </a:extLst>
          </p:cNvPr>
          <p:cNvSpPr txBox="1"/>
          <p:nvPr/>
        </p:nvSpPr>
        <p:spPr>
          <a:xfrm>
            <a:off x="690806" y="353340"/>
            <a:ext cx="3164261" cy="369332"/>
          </a:xfrm>
          <a:prstGeom prst="rect">
            <a:avLst/>
          </a:prstGeom>
          <a:solidFill>
            <a:schemeClr val="bg2">
              <a:lumMod val="10000"/>
            </a:schemeClr>
          </a:solidFill>
        </p:spPr>
        <p:txBody>
          <a:bodyPr wrap="square">
            <a:spAutoFit/>
          </a:bodyPr>
          <a:lstStyle/>
          <a:p>
            <a:pPr lvl="0"/>
            <a:r>
              <a:rPr lang="en-US" b="1" dirty="0">
                <a:solidFill>
                  <a:schemeClr val="bg1"/>
                </a:solidFill>
              </a:rPr>
              <a:t>Theory 1</a:t>
            </a:r>
            <a:endParaRPr lang="en-IN" dirty="0">
              <a:solidFill>
                <a:schemeClr val="bg1"/>
              </a:solidFill>
            </a:endParaRPr>
          </a:p>
        </p:txBody>
      </p:sp>
      <p:sp>
        <p:nvSpPr>
          <p:cNvPr id="20" name="Rectangle 19">
            <a:extLst>
              <a:ext uri="{FF2B5EF4-FFF2-40B4-BE49-F238E27FC236}">
                <a16:creationId xmlns:a16="http://schemas.microsoft.com/office/drawing/2014/main" id="{6FFEE28E-9C5C-2540-1F0D-35516961765F}"/>
              </a:ext>
            </a:extLst>
          </p:cNvPr>
          <p:cNvSpPr/>
          <p:nvPr/>
        </p:nvSpPr>
        <p:spPr>
          <a:xfrm>
            <a:off x="6531541" y="-5648827"/>
            <a:ext cx="5049520" cy="40030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dirty="0">
                <a:solidFill>
                  <a:schemeClr val="bg1"/>
                </a:solidFill>
              </a:rPr>
              <a:t>Therefore our study will focus on the impacts of the Covid-19 on </a:t>
            </a:r>
            <a:r>
              <a:rPr lang="en-US" sz="1800" b="0" i="0" u="none" strike="noStrike" dirty="0">
                <a:solidFill>
                  <a:schemeClr val="bg1"/>
                </a:solidFill>
                <a:effectLst/>
                <a:latin typeface="Times New Roman" panose="02020603050405020304" pitchFamily="18" charset="0"/>
              </a:rPr>
              <a:t>major economies worldwide, including both developing and developed countries, as well as the largest oil importer and exporter.</a:t>
            </a:r>
          </a:p>
          <a:p>
            <a:pPr marL="285750" indent="-285750" rtl="0">
              <a:spcBef>
                <a:spcPts val="0"/>
              </a:spcBef>
              <a:spcAft>
                <a:spcPts val="20"/>
              </a:spcAft>
              <a:buFont typeface="Arial" panose="020B0604020202020204" pitchFamily="34" charset="0"/>
              <a:buChar char="•"/>
            </a:pPr>
            <a:r>
              <a:rPr lang="en-US" sz="1800" b="0" i="0" u="none" strike="noStrike" dirty="0">
                <a:solidFill>
                  <a:schemeClr val="bg1"/>
                </a:solidFill>
                <a:effectLst/>
                <a:latin typeface="Times New Roman" panose="02020603050405020304" pitchFamily="18" charset="0"/>
              </a:rPr>
              <a:t>This broader scope allows us to provide a more comprehensive analysis of the global interdependence between oil prices and stock market indices.</a:t>
            </a:r>
            <a:endParaRPr lang="en-US" b="0" dirty="0">
              <a:solidFill>
                <a:schemeClr val="bg1"/>
              </a:solidFill>
              <a:effectLst/>
            </a:endParaRPr>
          </a:p>
          <a:p>
            <a:br>
              <a:rPr lang="en-US" dirty="0"/>
            </a:br>
            <a:endParaRPr lang="en-IN" dirty="0"/>
          </a:p>
        </p:txBody>
      </p:sp>
      <p:sp>
        <p:nvSpPr>
          <p:cNvPr id="2" name="Rectangle 1">
            <a:extLst>
              <a:ext uri="{FF2B5EF4-FFF2-40B4-BE49-F238E27FC236}">
                <a16:creationId xmlns:a16="http://schemas.microsoft.com/office/drawing/2014/main" id="{A93A94D9-D1B9-A4C7-7225-D8503747980C}"/>
              </a:ext>
            </a:extLst>
          </p:cNvPr>
          <p:cNvSpPr/>
          <p:nvPr/>
        </p:nvSpPr>
        <p:spPr>
          <a:xfrm>
            <a:off x="1199702" y="-3230563"/>
            <a:ext cx="5310729" cy="323056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Typically assumes normality and symmetric dependence.</a:t>
            </a:r>
          </a:p>
          <a:p>
            <a:pPr marL="285750" indent="-285750">
              <a:buFont typeface="Arial" panose="020B0604020202020204" pitchFamily="34" charset="0"/>
              <a:buChar char="•"/>
            </a:pPr>
            <a:r>
              <a:rPr lang="en-US" dirty="0"/>
              <a:t>Often uses linear correlation, which can overlook non-linear and asymmetric relationships.</a:t>
            </a:r>
            <a:endParaRPr lang="en-IN" dirty="0"/>
          </a:p>
          <a:p>
            <a:pPr marL="285750" indent="-285750">
              <a:buFont typeface="Arial" panose="020B0604020202020204" pitchFamily="34" charset="0"/>
              <a:buChar char="•"/>
            </a:pPr>
            <a:r>
              <a:rPr lang="en-US" dirty="0"/>
              <a:t>Significant gap in understanding the general dependence structure between oil prices and stock markets</a:t>
            </a:r>
            <a:endParaRPr lang="en-IN" dirty="0"/>
          </a:p>
          <a:p>
            <a:pPr lvl="0"/>
            <a:endParaRPr lang="en-IN" dirty="0"/>
          </a:p>
        </p:txBody>
      </p:sp>
      <p:sp>
        <p:nvSpPr>
          <p:cNvPr id="3" name="TextBox 2">
            <a:extLst>
              <a:ext uri="{FF2B5EF4-FFF2-40B4-BE49-F238E27FC236}">
                <a16:creationId xmlns:a16="http://schemas.microsoft.com/office/drawing/2014/main" id="{4DE3BBB7-D803-BA2B-AE9B-91FA622011B4}"/>
              </a:ext>
            </a:extLst>
          </p:cNvPr>
          <p:cNvSpPr txBox="1"/>
          <p:nvPr/>
        </p:nvSpPr>
        <p:spPr>
          <a:xfrm>
            <a:off x="1505155" y="-3040100"/>
            <a:ext cx="3164261" cy="369332"/>
          </a:xfrm>
          <a:prstGeom prst="rect">
            <a:avLst/>
          </a:prstGeom>
          <a:solidFill>
            <a:schemeClr val="bg2">
              <a:lumMod val="10000"/>
            </a:schemeClr>
          </a:solidFill>
        </p:spPr>
        <p:txBody>
          <a:bodyPr wrap="square">
            <a:spAutoFit/>
          </a:bodyPr>
          <a:lstStyle/>
          <a:p>
            <a:pPr lvl="0"/>
            <a:r>
              <a:rPr lang="en-US" b="1" dirty="0">
                <a:solidFill>
                  <a:schemeClr val="bg1"/>
                </a:solidFill>
              </a:rPr>
              <a:t>Traditional Analysis Limitations</a:t>
            </a:r>
            <a:endParaRPr lang="en-IN" dirty="0">
              <a:solidFill>
                <a:schemeClr val="bg1"/>
              </a:solidFill>
            </a:endParaRPr>
          </a:p>
        </p:txBody>
      </p:sp>
    </p:spTree>
    <p:extLst>
      <p:ext uri="{BB962C8B-B14F-4D97-AF65-F5344CB8AC3E}">
        <p14:creationId xmlns:p14="http://schemas.microsoft.com/office/powerpoint/2010/main" val="3462543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5E3F86-399C-7BA9-51D1-48C9012458AC}"/>
              </a:ext>
            </a:extLst>
          </p:cNvPr>
          <p:cNvSpPr/>
          <p:nvPr/>
        </p:nvSpPr>
        <p:spPr>
          <a:xfrm>
            <a:off x="568968" y="1178558"/>
            <a:ext cx="5310729" cy="323056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Typically assumes normality and symmetric dependence.</a:t>
            </a:r>
          </a:p>
          <a:p>
            <a:pPr marL="285750" indent="-285750">
              <a:buFont typeface="Arial" panose="020B0604020202020204" pitchFamily="34" charset="0"/>
              <a:buChar char="•"/>
            </a:pPr>
            <a:r>
              <a:rPr lang="en-US" dirty="0"/>
              <a:t>Often uses linear correlation, which can overlook non-linear and asymmetric relationships.</a:t>
            </a:r>
            <a:endParaRPr lang="en-IN" dirty="0"/>
          </a:p>
          <a:p>
            <a:pPr marL="285750" indent="-285750">
              <a:buFont typeface="Arial" panose="020B0604020202020204" pitchFamily="34" charset="0"/>
              <a:buChar char="•"/>
            </a:pPr>
            <a:r>
              <a:rPr lang="en-US" dirty="0"/>
              <a:t>Significant gap in understanding the general dependence structure between oil prices and stock markets</a:t>
            </a:r>
            <a:endParaRPr lang="en-IN" dirty="0"/>
          </a:p>
          <a:p>
            <a:pPr lvl="0"/>
            <a:endParaRPr lang="en-IN" dirty="0"/>
          </a:p>
        </p:txBody>
      </p:sp>
      <p:sp>
        <p:nvSpPr>
          <p:cNvPr id="7" name="Rectangle 6">
            <a:extLst>
              <a:ext uri="{FF2B5EF4-FFF2-40B4-BE49-F238E27FC236}">
                <a16:creationId xmlns:a16="http://schemas.microsoft.com/office/drawing/2014/main" id="{FCC22D0C-52A6-D1D3-50CB-4C804406E6C4}"/>
              </a:ext>
            </a:extLst>
          </p:cNvPr>
          <p:cNvSpPr/>
          <p:nvPr/>
        </p:nvSpPr>
        <p:spPr>
          <a:xfrm>
            <a:off x="6573512" y="792320"/>
            <a:ext cx="5049520" cy="40030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dirty="0">
                <a:solidFill>
                  <a:schemeClr val="bg1"/>
                </a:solidFill>
              </a:rPr>
              <a:t>Therefore our study will focus on the impacts of the Covid-19 on </a:t>
            </a:r>
            <a:r>
              <a:rPr lang="en-US" sz="1800" b="0" i="0" u="none" strike="noStrike" dirty="0">
                <a:solidFill>
                  <a:schemeClr val="bg1"/>
                </a:solidFill>
                <a:effectLst/>
                <a:latin typeface="Times New Roman" panose="02020603050405020304" pitchFamily="18" charset="0"/>
              </a:rPr>
              <a:t>major economies worldwide, including both developing and developed countries, as well as the largest oil importer and exporter.</a:t>
            </a:r>
          </a:p>
          <a:p>
            <a:pPr marL="285750" indent="-285750" rtl="0">
              <a:spcBef>
                <a:spcPts val="0"/>
              </a:spcBef>
              <a:spcAft>
                <a:spcPts val="20"/>
              </a:spcAft>
              <a:buFont typeface="Arial" panose="020B0604020202020204" pitchFamily="34" charset="0"/>
              <a:buChar char="•"/>
            </a:pPr>
            <a:r>
              <a:rPr lang="en-US" sz="1800" b="0" i="0" u="none" strike="noStrike" dirty="0">
                <a:solidFill>
                  <a:schemeClr val="bg1"/>
                </a:solidFill>
                <a:effectLst/>
                <a:latin typeface="Times New Roman" panose="02020603050405020304" pitchFamily="18" charset="0"/>
              </a:rPr>
              <a:t>This broader scope allows us to provide a more comprehensive analysis of the global interdependence between oil prices and stock market indices.</a:t>
            </a:r>
            <a:endParaRPr lang="en-US" b="0" dirty="0">
              <a:solidFill>
                <a:schemeClr val="bg1"/>
              </a:solidFill>
              <a:effectLst/>
            </a:endParaRPr>
          </a:p>
          <a:p>
            <a:br>
              <a:rPr lang="en-US" dirty="0"/>
            </a:br>
            <a:endParaRPr lang="en-IN" dirty="0"/>
          </a:p>
        </p:txBody>
      </p:sp>
      <p:sp>
        <p:nvSpPr>
          <p:cNvPr id="2" name="TextBox 1">
            <a:extLst>
              <a:ext uri="{FF2B5EF4-FFF2-40B4-BE49-F238E27FC236}">
                <a16:creationId xmlns:a16="http://schemas.microsoft.com/office/drawing/2014/main" id="{972D9E3B-CE86-0272-8828-BAF3A4D18FE1}"/>
              </a:ext>
            </a:extLst>
          </p:cNvPr>
          <p:cNvSpPr txBox="1"/>
          <p:nvPr/>
        </p:nvSpPr>
        <p:spPr>
          <a:xfrm>
            <a:off x="936195" y="1288060"/>
            <a:ext cx="3164261" cy="369332"/>
          </a:xfrm>
          <a:prstGeom prst="rect">
            <a:avLst/>
          </a:prstGeom>
          <a:solidFill>
            <a:schemeClr val="bg2">
              <a:lumMod val="10000"/>
            </a:schemeClr>
          </a:solidFill>
        </p:spPr>
        <p:txBody>
          <a:bodyPr wrap="square">
            <a:spAutoFit/>
          </a:bodyPr>
          <a:lstStyle/>
          <a:p>
            <a:pPr lvl="0"/>
            <a:r>
              <a:rPr lang="en-US" b="1" dirty="0">
                <a:solidFill>
                  <a:schemeClr val="bg1"/>
                </a:solidFill>
              </a:rPr>
              <a:t>Traditional Analysis Limitations</a:t>
            </a:r>
            <a:endParaRPr lang="en-IN" dirty="0">
              <a:solidFill>
                <a:schemeClr val="bg1"/>
              </a:solidFill>
            </a:endParaRPr>
          </a:p>
        </p:txBody>
      </p:sp>
      <p:sp>
        <p:nvSpPr>
          <p:cNvPr id="3" name="Rectangle 2">
            <a:extLst>
              <a:ext uri="{FF2B5EF4-FFF2-40B4-BE49-F238E27FC236}">
                <a16:creationId xmlns:a16="http://schemas.microsoft.com/office/drawing/2014/main" id="{094E1B3E-9DEF-3A49-A9AD-D36701AB65E7}"/>
              </a:ext>
            </a:extLst>
          </p:cNvPr>
          <p:cNvSpPr/>
          <p:nvPr/>
        </p:nvSpPr>
        <p:spPr>
          <a:xfrm>
            <a:off x="5805605" y="6858000"/>
            <a:ext cx="5949387" cy="23075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IN" dirty="0"/>
              <a:t>                    </a:t>
            </a:r>
            <a:r>
              <a:rPr lang="en-IN" sz="5400" b="1" dirty="0"/>
              <a:t>COPULA INTRODUCTION</a:t>
            </a:r>
            <a:endParaRPr lang="en-IN" b="1" dirty="0"/>
          </a:p>
        </p:txBody>
      </p:sp>
    </p:spTree>
    <p:extLst>
      <p:ext uri="{BB962C8B-B14F-4D97-AF65-F5344CB8AC3E}">
        <p14:creationId xmlns:p14="http://schemas.microsoft.com/office/powerpoint/2010/main" val="1758926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E16DFC-7D55-0AE6-CF90-2F71B9855C3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C6F6DA2-1297-FEFD-0E8E-EBA924FB725A}"/>
              </a:ext>
            </a:extLst>
          </p:cNvPr>
          <p:cNvSpPr/>
          <p:nvPr/>
        </p:nvSpPr>
        <p:spPr>
          <a:xfrm>
            <a:off x="5521125" y="4386803"/>
            <a:ext cx="5949387" cy="23075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IN" dirty="0"/>
              <a:t>                    </a:t>
            </a:r>
            <a:r>
              <a:rPr lang="en-IN" sz="5400" b="1" dirty="0"/>
              <a:t>COPULA INTRODUCTION</a:t>
            </a:r>
            <a:endParaRPr lang="en-IN" b="1" dirty="0"/>
          </a:p>
        </p:txBody>
      </p:sp>
    </p:spTree>
    <p:extLst>
      <p:ext uri="{BB962C8B-B14F-4D97-AF65-F5344CB8AC3E}">
        <p14:creationId xmlns:p14="http://schemas.microsoft.com/office/powerpoint/2010/main" val="2492162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4CFE8-E116-97DE-4FD0-7992032F195D}"/>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 b="73135"/>
          <a:stretch/>
        </p:blipFill>
        <p:spPr>
          <a:xfrm>
            <a:off x="0" y="0"/>
            <a:ext cx="12192000" cy="6858000"/>
          </a:xfrm>
          <a:prstGeom prst="rect">
            <a:avLst/>
          </a:prstGeom>
        </p:spPr>
      </p:pic>
      <p:sp>
        <p:nvSpPr>
          <p:cNvPr id="8" name="TextBox 7">
            <a:extLst>
              <a:ext uri="{FF2B5EF4-FFF2-40B4-BE49-F238E27FC236}">
                <a16:creationId xmlns:a16="http://schemas.microsoft.com/office/drawing/2014/main" id="{9BAC3D02-69EE-2AC1-463B-1F43B91CF1CB}"/>
              </a:ext>
            </a:extLst>
          </p:cNvPr>
          <p:cNvSpPr txBox="1"/>
          <p:nvPr/>
        </p:nvSpPr>
        <p:spPr>
          <a:xfrm>
            <a:off x="1288605" y="1794291"/>
            <a:ext cx="8435050" cy="3539430"/>
          </a:xfrm>
          <a:prstGeom prst="rect">
            <a:avLst/>
          </a:prstGeom>
          <a:noFill/>
        </p:spPr>
        <p:txBody>
          <a:bodyPr wrap="square">
            <a:spAutoFit/>
          </a:bodyPr>
          <a:lstStyle/>
          <a:p>
            <a:pPr marL="457200" indent="-457200">
              <a:buFont typeface="Arial" panose="020B0604020202020204" pitchFamily="34" charset="0"/>
              <a:buChar char="•"/>
            </a:pPr>
            <a:r>
              <a:rPr lang="en-IN" sz="2800" dirty="0">
                <a:solidFill>
                  <a:schemeClr val="bg1"/>
                </a:solidFill>
              </a:rPr>
              <a:t>Copula is a function that is used to describe the dependency structure between random variables. </a:t>
            </a:r>
          </a:p>
          <a:p>
            <a:pPr marL="457200" indent="-457200">
              <a:buFont typeface="Arial" panose="020B0604020202020204" pitchFamily="34" charset="0"/>
              <a:buChar char="•"/>
            </a:pPr>
            <a:r>
              <a:rPr lang="en-US" sz="2800" dirty="0">
                <a:solidFill>
                  <a:schemeClr val="bg1"/>
                </a:solidFill>
              </a:rPr>
              <a:t>This means they can capture the way in which variables co-move without being influenced by the individual effect.</a:t>
            </a:r>
            <a:endParaRPr lang="en-IN" sz="2800" dirty="0">
              <a:solidFill>
                <a:schemeClr val="bg1"/>
              </a:solidFill>
            </a:endParaRPr>
          </a:p>
          <a:p>
            <a:pPr marL="457200" indent="-457200">
              <a:buFont typeface="Arial" panose="020B0604020202020204" pitchFamily="34" charset="0"/>
              <a:buChar char="•"/>
            </a:pPr>
            <a:r>
              <a:rPr lang="en-IN" sz="2800" dirty="0">
                <a:solidFill>
                  <a:schemeClr val="bg1"/>
                </a:solidFill>
              </a:rPr>
              <a:t>Marginal distributions is a individual probability distribution of each variable when considered separately from others</a:t>
            </a:r>
            <a:r>
              <a:rPr lang="en-IN" sz="2000" dirty="0">
                <a:solidFill>
                  <a:schemeClr val="bg1"/>
                </a:solidFill>
              </a:rPr>
              <a:t>.</a:t>
            </a:r>
          </a:p>
        </p:txBody>
      </p:sp>
      <p:sp>
        <p:nvSpPr>
          <p:cNvPr id="11" name="TextBox 10">
            <a:extLst>
              <a:ext uri="{FF2B5EF4-FFF2-40B4-BE49-F238E27FC236}">
                <a16:creationId xmlns:a16="http://schemas.microsoft.com/office/drawing/2014/main" id="{23378B1E-92DC-1994-DE4A-E7B0937B023E}"/>
              </a:ext>
            </a:extLst>
          </p:cNvPr>
          <p:cNvSpPr txBox="1"/>
          <p:nvPr/>
        </p:nvSpPr>
        <p:spPr>
          <a:xfrm>
            <a:off x="1820118" y="474132"/>
            <a:ext cx="5089967" cy="769441"/>
          </a:xfrm>
          <a:prstGeom prst="rect">
            <a:avLst/>
          </a:prstGeom>
          <a:noFill/>
        </p:spPr>
        <p:txBody>
          <a:bodyPr wrap="square">
            <a:spAutoFit/>
          </a:bodyPr>
          <a:lstStyle/>
          <a:p>
            <a:r>
              <a:rPr lang="en-IN" sz="4400" b="1" dirty="0">
                <a:solidFill>
                  <a:schemeClr val="accent4"/>
                </a:solidFill>
              </a:rPr>
              <a:t>WHAT IS COPULA ??</a:t>
            </a:r>
          </a:p>
        </p:txBody>
      </p:sp>
    </p:spTree>
    <p:extLst>
      <p:ext uri="{BB962C8B-B14F-4D97-AF65-F5344CB8AC3E}">
        <p14:creationId xmlns:p14="http://schemas.microsoft.com/office/powerpoint/2010/main" val="2704775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4CFE8-E116-97DE-4FD0-7992032F195D}"/>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6728" b="46406"/>
          <a:stretch/>
        </p:blipFill>
        <p:spPr>
          <a:xfrm>
            <a:off x="0" y="0"/>
            <a:ext cx="12192000" cy="6858000"/>
          </a:xfrm>
          <a:prstGeom prst="rect">
            <a:avLst/>
          </a:prstGeom>
        </p:spPr>
      </p:pic>
      <p:sp>
        <p:nvSpPr>
          <p:cNvPr id="7" name="TextBox 6">
            <a:extLst>
              <a:ext uri="{FF2B5EF4-FFF2-40B4-BE49-F238E27FC236}">
                <a16:creationId xmlns:a16="http://schemas.microsoft.com/office/drawing/2014/main" id="{59B9FFA5-1A6D-4546-72CD-5DE97C7D0E62}"/>
              </a:ext>
            </a:extLst>
          </p:cNvPr>
          <p:cNvSpPr txBox="1"/>
          <p:nvPr/>
        </p:nvSpPr>
        <p:spPr>
          <a:xfrm>
            <a:off x="512179" y="2084369"/>
            <a:ext cx="10784711" cy="1938992"/>
          </a:xfrm>
          <a:prstGeom prst="rect">
            <a:avLst/>
          </a:prstGeom>
          <a:noFill/>
        </p:spPr>
        <p:txBody>
          <a:bodyPr wrap="square">
            <a:spAutoFit/>
          </a:bodyPr>
          <a:lstStyle/>
          <a:p>
            <a:pPr marL="0" indent="0" algn="ctr">
              <a:buNone/>
            </a:pPr>
            <a:r>
              <a:rPr lang="en-US" sz="4000" b="1" dirty="0">
                <a:solidFill>
                  <a:schemeClr val="bg1"/>
                </a:solidFill>
              </a:rPr>
              <a:t>Therefore, Copula describes how likely it is for random variables to move together independent of their individual distributions.</a:t>
            </a:r>
          </a:p>
        </p:txBody>
      </p:sp>
      <p:sp>
        <p:nvSpPr>
          <p:cNvPr id="8" name="TextBox 7">
            <a:extLst>
              <a:ext uri="{FF2B5EF4-FFF2-40B4-BE49-F238E27FC236}">
                <a16:creationId xmlns:a16="http://schemas.microsoft.com/office/drawing/2014/main" id="{D83380A3-5011-52C0-682F-919BA8C9D0C4}"/>
              </a:ext>
            </a:extLst>
          </p:cNvPr>
          <p:cNvSpPr txBox="1"/>
          <p:nvPr/>
        </p:nvSpPr>
        <p:spPr>
          <a:xfrm>
            <a:off x="1820118" y="474132"/>
            <a:ext cx="5089967" cy="769441"/>
          </a:xfrm>
          <a:prstGeom prst="rect">
            <a:avLst/>
          </a:prstGeom>
          <a:noFill/>
        </p:spPr>
        <p:txBody>
          <a:bodyPr wrap="square">
            <a:spAutoFit/>
          </a:bodyPr>
          <a:lstStyle/>
          <a:p>
            <a:r>
              <a:rPr lang="en-IN" sz="4400" b="1" dirty="0">
                <a:solidFill>
                  <a:schemeClr val="accent4"/>
                </a:solidFill>
              </a:rPr>
              <a:t>WHAT IS COPULA ??</a:t>
            </a:r>
          </a:p>
        </p:txBody>
      </p:sp>
    </p:spTree>
    <p:extLst>
      <p:ext uri="{BB962C8B-B14F-4D97-AF65-F5344CB8AC3E}">
        <p14:creationId xmlns:p14="http://schemas.microsoft.com/office/powerpoint/2010/main" val="3948521108"/>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4CFE8-E116-97DE-4FD0-7992032F195D}"/>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53594" b="19540"/>
          <a:stretch/>
        </p:blipFill>
        <p:spPr>
          <a:xfrm>
            <a:off x="0" y="0"/>
            <a:ext cx="12192000" cy="6858000"/>
          </a:xfrm>
          <a:prstGeom prst="rect">
            <a:avLst/>
          </a:prstGeom>
        </p:spPr>
      </p:pic>
      <p:sp>
        <p:nvSpPr>
          <p:cNvPr id="6" name="TextBox 5">
            <a:extLst>
              <a:ext uri="{FF2B5EF4-FFF2-40B4-BE49-F238E27FC236}">
                <a16:creationId xmlns:a16="http://schemas.microsoft.com/office/drawing/2014/main" id="{BFCF355D-D19C-FE71-5256-E3368FF68BC3}"/>
              </a:ext>
            </a:extLst>
          </p:cNvPr>
          <p:cNvSpPr txBox="1"/>
          <p:nvPr/>
        </p:nvSpPr>
        <p:spPr>
          <a:xfrm>
            <a:off x="707502" y="1613118"/>
            <a:ext cx="5555848" cy="1815882"/>
          </a:xfrm>
          <a:prstGeom prst="rect">
            <a:avLst/>
          </a:prstGeom>
          <a:noFill/>
        </p:spPr>
        <p:txBody>
          <a:bodyPr wrap="square">
            <a:spAutoFit/>
          </a:bodyPr>
          <a:lstStyle/>
          <a:p>
            <a:r>
              <a:rPr lang="en-US" sz="2800" b="1" dirty="0">
                <a:solidFill>
                  <a:schemeClr val="bg1"/>
                </a:solidFill>
              </a:rPr>
              <a:t>Imagine you have a bunch of random variables, (X₁, X₂,..., Xd), and you want to understand how they're connected.</a:t>
            </a:r>
          </a:p>
        </p:txBody>
      </p:sp>
      <p:sp>
        <p:nvSpPr>
          <p:cNvPr id="7" name="TextBox 6">
            <a:extLst>
              <a:ext uri="{FF2B5EF4-FFF2-40B4-BE49-F238E27FC236}">
                <a16:creationId xmlns:a16="http://schemas.microsoft.com/office/drawing/2014/main" id="{E89F136A-8175-F24E-5465-22FF21342665}"/>
              </a:ext>
            </a:extLst>
          </p:cNvPr>
          <p:cNvSpPr txBox="1"/>
          <p:nvPr/>
        </p:nvSpPr>
        <p:spPr>
          <a:xfrm>
            <a:off x="1820118" y="474132"/>
            <a:ext cx="5089967" cy="769441"/>
          </a:xfrm>
          <a:prstGeom prst="rect">
            <a:avLst/>
          </a:prstGeom>
          <a:noFill/>
        </p:spPr>
        <p:txBody>
          <a:bodyPr wrap="square">
            <a:spAutoFit/>
          </a:bodyPr>
          <a:lstStyle/>
          <a:p>
            <a:r>
              <a:rPr lang="en-IN" sz="4400" b="1" dirty="0">
                <a:solidFill>
                  <a:schemeClr val="accent4"/>
                </a:solidFill>
              </a:rPr>
              <a:t>WHAT IS COPULA ??</a:t>
            </a:r>
          </a:p>
        </p:txBody>
      </p:sp>
      <p:sp>
        <p:nvSpPr>
          <p:cNvPr id="10" name="TextBox 9">
            <a:extLst>
              <a:ext uri="{FF2B5EF4-FFF2-40B4-BE49-F238E27FC236}">
                <a16:creationId xmlns:a16="http://schemas.microsoft.com/office/drawing/2014/main" id="{DF6B994B-B61A-49BF-DC79-AE0C312ECA74}"/>
              </a:ext>
            </a:extLst>
          </p:cNvPr>
          <p:cNvSpPr txBox="1"/>
          <p:nvPr/>
        </p:nvSpPr>
        <p:spPr>
          <a:xfrm>
            <a:off x="6263350" y="2844438"/>
            <a:ext cx="5555848" cy="3539430"/>
          </a:xfrm>
          <a:prstGeom prst="rect">
            <a:avLst/>
          </a:prstGeom>
          <a:noFill/>
        </p:spPr>
        <p:txBody>
          <a:bodyPr wrap="square">
            <a:spAutoFit/>
          </a:bodyPr>
          <a:lstStyle/>
          <a:p>
            <a:r>
              <a:rPr lang="en-US" sz="2800" b="1" dirty="0" err="1">
                <a:solidFill>
                  <a:schemeClr val="bg1"/>
                </a:solidFill>
              </a:rPr>
              <a:t>Sklar's</a:t>
            </a:r>
            <a:r>
              <a:rPr lang="en-US" sz="2800" b="1" dirty="0">
                <a:solidFill>
                  <a:schemeClr val="bg1"/>
                </a:solidFill>
              </a:rPr>
              <a:t> theorem provides a powerful way to do this by breaking down their joint distribution into TWO key components:</a:t>
            </a:r>
            <a:br>
              <a:rPr lang="en-US" sz="2800" b="1" dirty="0">
                <a:solidFill>
                  <a:schemeClr val="bg1"/>
                </a:solidFill>
              </a:rPr>
            </a:br>
            <a:br>
              <a:rPr lang="en-US" sz="2800" b="1" dirty="0">
                <a:solidFill>
                  <a:schemeClr val="bg1"/>
                </a:solidFill>
              </a:rPr>
            </a:br>
            <a:r>
              <a:rPr lang="en-IN" sz="2800" b="1" dirty="0">
                <a:solidFill>
                  <a:schemeClr val="bg1"/>
                </a:solidFill>
              </a:rPr>
              <a:t>1. Marginals</a:t>
            </a:r>
            <a:br>
              <a:rPr lang="en-IN" sz="2800" b="1" dirty="0">
                <a:solidFill>
                  <a:schemeClr val="bg1"/>
                </a:solidFill>
              </a:rPr>
            </a:br>
            <a:br>
              <a:rPr lang="en-US" sz="2800" b="1" dirty="0">
                <a:solidFill>
                  <a:schemeClr val="bg1"/>
                </a:solidFill>
              </a:rPr>
            </a:br>
            <a:r>
              <a:rPr lang="en-US" sz="2800" b="1" dirty="0">
                <a:solidFill>
                  <a:schemeClr val="bg1"/>
                </a:solidFill>
              </a:rPr>
              <a:t>2. Copula</a:t>
            </a:r>
            <a:endParaRPr lang="en-IN" sz="2800" b="1" dirty="0">
              <a:solidFill>
                <a:schemeClr val="bg1"/>
              </a:solidFill>
            </a:endParaRPr>
          </a:p>
        </p:txBody>
      </p:sp>
    </p:spTree>
    <p:extLst>
      <p:ext uri="{BB962C8B-B14F-4D97-AF65-F5344CB8AC3E}">
        <p14:creationId xmlns:p14="http://schemas.microsoft.com/office/powerpoint/2010/main" val="1518308012"/>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4CFE8-E116-97DE-4FD0-7992032F195D}"/>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72194" b="940"/>
          <a:stretch/>
        </p:blipFill>
        <p:spPr>
          <a:xfrm>
            <a:off x="0" y="0"/>
            <a:ext cx="12192000" cy="6858000"/>
          </a:xfrm>
          <a:prstGeom prst="rect">
            <a:avLst/>
          </a:prstGeom>
        </p:spPr>
      </p:pic>
      <p:sp>
        <p:nvSpPr>
          <p:cNvPr id="2" name="TextBox 1">
            <a:extLst>
              <a:ext uri="{FF2B5EF4-FFF2-40B4-BE49-F238E27FC236}">
                <a16:creationId xmlns:a16="http://schemas.microsoft.com/office/drawing/2014/main" id="{659D78C1-29B8-E269-E66F-7940997978A4}"/>
              </a:ext>
            </a:extLst>
          </p:cNvPr>
          <p:cNvSpPr txBox="1"/>
          <p:nvPr/>
        </p:nvSpPr>
        <p:spPr>
          <a:xfrm>
            <a:off x="1820118" y="474132"/>
            <a:ext cx="5089967" cy="769441"/>
          </a:xfrm>
          <a:prstGeom prst="rect">
            <a:avLst/>
          </a:prstGeom>
          <a:noFill/>
        </p:spPr>
        <p:txBody>
          <a:bodyPr wrap="square">
            <a:spAutoFit/>
          </a:bodyPr>
          <a:lstStyle/>
          <a:p>
            <a:r>
              <a:rPr lang="en-IN" sz="4400" b="1" dirty="0">
                <a:solidFill>
                  <a:schemeClr val="accent4"/>
                </a:solidFill>
              </a:rPr>
              <a:t>WHAT IS COPULA ??</a:t>
            </a:r>
          </a:p>
        </p:txBody>
      </p:sp>
      <p:sp>
        <p:nvSpPr>
          <p:cNvPr id="4" name="TextBox 3">
            <a:extLst>
              <a:ext uri="{FF2B5EF4-FFF2-40B4-BE49-F238E27FC236}">
                <a16:creationId xmlns:a16="http://schemas.microsoft.com/office/drawing/2014/main" id="{CBAA70E3-B767-8F7B-4067-55D992CE5B76}"/>
              </a:ext>
            </a:extLst>
          </p:cNvPr>
          <p:cNvSpPr txBox="1"/>
          <p:nvPr/>
        </p:nvSpPr>
        <p:spPr>
          <a:xfrm>
            <a:off x="655679" y="1565002"/>
            <a:ext cx="7147894" cy="1815882"/>
          </a:xfrm>
          <a:prstGeom prst="rect">
            <a:avLst/>
          </a:prstGeom>
          <a:noFill/>
        </p:spPr>
        <p:txBody>
          <a:bodyPr wrap="square">
            <a:spAutoFit/>
          </a:bodyPr>
          <a:lstStyle/>
          <a:p>
            <a:pPr marL="457200" indent="-457200">
              <a:buFont typeface="Arial" panose="020B0604020202020204" pitchFamily="34" charset="0"/>
              <a:buChar char="•"/>
            </a:pPr>
            <a:r>
              <a:rPr lang="en-IN" sz="2800" b="1" dirty="0">
                <a:solidFill>
                  <a:schemeClr val="bg1"/>
                </a:solidFill>
              </a:rPr>
              <a:t>Conversely given the </a:t>
            </a:r>
            <a:r>
              <a:rPr lang="en-US" sz="2800" b="1" dirty="0">
                <a:solidFill>
                  <a:schemeClr val="bg1"/>
                </a:solidFill>
              </a:rPr>
              <a:t>F or continuous variables, if F is the joint CDF and F1​,F2​ are the  marginal CDFs , then there exist a copula C such that:</a:t>
            </a:r>
          </a:p>
        </p:txBody>
      </p:sp>
      <p:sp>
        <p:nvSpPr>
          <p:cNvPr id="6" name="TextBox 5">
            <a:extLst>
              <a:ext uri="{FF2B5EF4-FFF2-40B4-BE49-F238E27FC236}">
                <a16:creationId xmlns:a16="http://schemas.microsoft.com/office/drawing/2014/main" id="{7AAC83D6-FCD7-9F5F-D516-806A2348C48F}"/>
              </a:ext>
            </a:extLst>
          </p:cNvPr>
          <p:cNvSpPr txBox="1"/>
          <p:nvPr/>
        </p:nvSpPr>
        <p:spPr>
          <a:xfrm>
            <a:off x="5420591" y="3477116"/>
            <a:ext cx="5257801" cy="1815882"/>
          </a:xfrm>
          <a:prstGeom prst="rect">
            <a:avLst/>
          </a:prstGeom>
          <a:noFill/>
        </p:spPr>
        <p:txBody>
          <a:bodyPr wrap="square">
            <a:spAutoFit/>
          </a:bodyPr>
          <a:lstStyle/>
          <a:p>
            <a:pPr marL="457200" indent="-457200">
              <a:buFont typeface="Arial" panose="020B0604020202020204" pitchFamily="34" charset="0"/>
              <a:buChar char="•"/>
            </a:pPr>
            <a:r>
              <a:rPr lang="en-IN" sz="2800" b="1" dirty="0">
                <a:solidFill>
                  <a:schemeClr val="bg1"/>
                </a:solidFill>
              </a:rPr>
              <a:t>F(x1​,x2​​)=C(F1​(x1​),F2​(x2​)).</a:t>
            </a:r>
          </a:p>
          <a:p>
            <a:pPr marL="457200" indent="-457200">
              <a:buFont typeface="Arial" panose="020B0604020202020204" pitchFamily="34" charset="0"/>
              <a:buChar char="•"/>
            </a:pPr>
            <a:r>
              <a:rPr lang="en-IN" sz="2800" b="1" dirty="0">
                <a:solidFill>
                  <a:schemeClr val="bg1"/>
                </a:solidFill>
              </a:rPr>
              <a:t>e marginals F1, F2, F3 and a Copula C, we can construct the joint CDF F. </a:t>
            </a:r>
          </a:p>
        </p:txBody>
      </p:sp>
    </p:spTree>
    <p:extLst>
      <p:ext uri="{BB962C8B-B14F-4D97-AF65-F5344CB8AC3E}">
        <p14:creationId xmlns:p14="http://schemas.microsoft.com/office/powerpoint/2010/main" val="1982853055"/>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7240-044E-C9BE-6AAE-806DB68E501D}"/>
              </a:ext>
            </a:extLst>
          </p:cNvPr>
          <p:cNvSpPr>
            <a:spLocks noGrp="1"/>
          </p:cNvSpPr>
          <p:nvPr>
            <p:ph type="title"/>
          </p:nvPr>
        </p:nvSpPr>
        <p:spPr>
          <a:xfrm>
            <a:off x="838200" y="219918"/>
            <a:ext cx="10515600" cy="1041721"/>
          </a:xfrm>
        </p:spPr>
        <p:txBody>
          <a:bodyPr/>
          <a:lstStyle/>
          <a:p>
            <a:r>
              <a:rPr lang="en-IN" dirty="0">
                <a:solidFill>
                  <a:schemeClr val="bg1"/>
                </a:solidFill>
              </a:rPr>
              <a:t>Types of Copulas</a:t>
            </a:r>
          </a:p>
        </p:txBody>
      </p:sp>
      <p:sp>
        <p:nvSpPr>
          <p:cNvPr id="3" name="Content Placeholder 2">
            <a:extLst>
              <a:ext uri="{FF2B5EF4-FFF2-40B4-BE49-F238E27FC236}">
                <a16:creationId xmlns:a16="http://schemas.microsoft.com/office/drawing/2014/main" id="{51048B3F-5C5E-5862-8BEE-813114FDB097}"/>
              </a:ext>
            </a:extLst>
          </p:cNvPr>
          <p:cNvSpPr>
            <a:spLocks noGrp="1"/>
          </p:cNvSpPr>
          <p:nvPr>
            <p:ph idx="1"/>
          </p:nvPr>
        </p:nvSpPr>
        <p:spPr>
          <a:xfrm>
            <a:off x="838200" y="1713052"/>
            <a:ext cx="10515600" cy="4317357"/>
          </a:xfrm>
        </p:spPr>
        <p:txBody>
          <a:bodyPr>
            <a:normAutofit/>
          </a:bodyPr>
          <a:lstStyle/>
          <a:p>
            <a:pPr marL="0" indent="0">
              <a:buNone/>
            </a:pPr>
            <a:r>
              <a:rPr lang="en-IN" dirty="0">
                <a:solidFill>
                  <a:srgbClr val="FFFF00"/>
                </a:solidFill>
              </a:rPr>
              <a:t>Symmetrical Copulas- </a:t>
            </a:r>
            <a:r>
              <a:rPr lang="en-US" dirty="0">
                <a:solidFill>
                  <a:srgbClr val="FFFF00"/>
                </a:solidFill>
              </a:rPr>
              <a:t>Symmetrical copulas treat the joint distribution of the random variables symmetrically.</a:t>
            </a:r>
            <a:br>
              <a:rPr lang="en-US" dirty="0">
                <a:solidFill>
                  <a:srgbClr val="FFFF00"/>
                </a:solidFill>
              </a:rPr>
            </a:br>
            <a:endParaRPr lang="en-US" dirty="0">
              <a:solidFill>
                <a:srgbClr val="FFFF00"/>
              </a:solidFill>
            </a:endParaRPr>
          </a:p>
          <a:p>
            <a:r>
              <a:rPr lang="en-IN" b="1" dirty="0">
                <a:solidFill>
                  <a:srgbClr val="FFFF00"/>
                </a:solidFill>
              </a:rPr>
              <a:t>Gaussian Copula</a:t>
            </a:r>
            <a:r>
              <a:rPr lang="en-IN" dirty="0">
                <a:solidFill>
                  <a:srgbClr val="FFFF00"/>
                </a:solidFill>
              </a:rPr>
              <a:t>: Used for </a:t>
            </a:r>
            <a:r>
              <a:rPr lang="en-US" dirty="0">
                <a:solidFill>
                  <a:srgbClr val="FFFF00"/>
                </a:solidFill>
              </a:rPr>
              <a:t>modeling linear dependencies. Does not specifically model tail dependencies</a:t>
            </a:r>
          </a:p>
          <a:p>
            <a:r>
              <a:rPr lang="en-IN" b="1" dirty="0">
                <a:solidFill>
                  <a:srgbClr val="FFFF00"/>
                </a:solidFill>
              </a:rPr>
              <a:t>Frank Copula</a:t>
            </a:r>
            <a:r>
              <a:rPr lang="en-IN" dirty="0">
                <a:solidFill>
                  <a:srgbClr val="FFFF00"/>
                </a:solidFill>
              </a:rPr>
              <a:t>:</a:t>
            </a:r>
            <a:r>
              <a:rPr lang="en-US" dirty="0">
                <a:solidFill>
                  <a:srgbClr val="FFFF00"/>
                </a:solidFill>
              </a:rPr>
              <a:t> Capable of modeling both positive and negative dependencies. Does not exhibit tail dependence.</a:t>
            </a:r>
          </a:p>
          <a:p>
            <a:r>
              <a:rPr lang="en-IN" b="1" dirty="0">
                <a:solidFill>
                  <a:srgbClr val="FFFF00"/>
                </a:solidFill>
              </a:rPr>
              <a:t>Plackett Copula</a:t>
            </a:r>
            <a:r>
              <a:rPr lang="en-IN" dirty="0">
                <a:solidFill>
                  <a:srgbClr val="FFFF00"/>
                </a:solidFill>
              </a:rPr>
              <a:t>:</a:t>
            </a:r>
            <a:r>
              <a:rPr lang="en-US" dirty="0">
                <a:solidFill>
                  <a:srgbClr val="FFFF00"/>
                </a:solidFill>
              </a:rPr>
              <a:t> Suitable for modeling symmetric dependence. Does not distinguish between upper and lower tail dependencies. Does not exhibit tail dependence.</a:t>
            </a:r>
            <a:endParaRPr lang="en-IN" dirty="0"/>
          </a:p>
        </p:txBody>
      </p:sp>
    </p:spTree>
    <p:extLst>
      <p:ext uri="{BB962C8B-B14F-4D97-AF65-F5344CB8AC3E}">
        <p14:creationId xmlns:p14="http://schemas.microsoft.com/office/powerpoint/2010/main" val="42317961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73E3B0-9F6B-BB25-851D-12E20F2D5850}"/>
              </a:ext>
            </a:extLst>
          </p:cNvPr>
          <p:cNvSpPr>
            <a:spLocks noGrp="1"/>
          </p:cNvSpPr>
          <p:nvPr>
            <p:ph idx="1"/>
          </p:nvPr>
        </p:nvSpPr>
        <p:spPr>
          <a:xfrm>
            <a:off x="838200" y="1825625"/>
            <a:ext cx="10515600" cy="2896846"/>
          </a:xfrm>
        </p:spPr>
        <p:txBody>
          <a:bodyPr/>
          <a:lstStyle/>
          <a:p>
            <a:r>
              <a:rPr lang="en-IN" b="1" dirty="0"/>
              <a:t>Asymmetrical Copulas: </a:t>
            </a:r>
            <a:r>
              <a:rPr lang="en-US" b="1" dirty="0"/>
              <a:t>Asymmetrical copulas are designed to model different levels of dependence in the upper and lower tails.</a:t>
            </a:r>
            <a:endParaRPr lang="en-IN" b="1" dirty="0"/>
          </a:p>
          <a:p>
            <a:r>
              <a:rPr lang="en-IN" b="1" dirty="0"/>
              <a:t>Clayton Copula:</a:t>
            </a:r>
            <a:r>
              <a:rPr lang="en-US" b="1" dirty="0"/>
              <a:t> Suitable for modeling lower tail dependence. Does not model upper tail dependence well.</a:t>
            </a:r>
          </a:p>
          <a:p>
            <a:r>
              <a:rPr lang="en-IN" b="1" dirty="0"/>
              <a:t>Gumbel Copula:</a:t>
            </a:r>
            <a:r>
              <a:rPr lang="en-US" b="1" dirty="0"/>
              <a:t> Suitable for modeling upper tail dependence. Does not model lower tail dependence well.</a:t>
            </a:r>
          </a:p>
          <a:p>
            <a:endParaRPr lang="en-IN" dirty="0"/>
          </a:p>
        </p:txBody>
      </p:sp>
      <p:sp>
        <p:nvSpPr>
          <p:cNvPr id="4" name="Rectangle 1">
            <a:extLst>
              <a:ext uri="{FF2B5EF4-FFF2-40B4-BE49-F238E27FC236}">
                <a16:creationId xmlns:a16="http://schemas.microsoft.com/office/drawing/2014/main" id="{406B9D02-BE9A-C71E-21E8-4EA9421AB5E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Does not model upper tail dependence well.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itle 1">
            <a:extLst>
              <a:ext uri="{FF2B5EF4-FFF2-40B4-BE49-F238E27FC236}">
                <a16:creationId xmlns:a16="http://schemas.microsoft.com/office/drawing/2014/main" id="{193CFB98-10EB-000A-44EB-1F2E32BB17CD}"/>
              </a:ext>
            </a:extLst>
          </p:cNvPr>
          <p:cNvSpPr>
            <a:spLocks noGrp="1"/>
          </p:cNvSpPr>
          <p:nvPr>
            <p:ph type="title"/>
          </p:nvPr>
        </p:nvSpPr>
        <p:spPr>
          <a:xfrm>
            <a:off x="838200" y="365126"/>
            <a:ext cx="10515600" cy="1012262"/>
          </a:xfrm>
        </p:spPr>
        <p:txBody>
          <a:bodyPr/>
          <a:lstStyle/>
          <a:p>
            <a:r>
              <a:rPr lang="en-IN" b="1" dirty="0"/>
              <a:t>Types of Copulas</a:t>
            </a:r>
          </a:p>
        </p:txBody>
      </p:sp>
    </p:spTree>
    <p:extLst>
      <p:ext uri="{BB962C8B-B14F-4D97-AF65-F5344CB8AC3E}">
        <p14:creationId xmlns:p14="http://schemas.microsoft.com/office/powerpoint/2010/main" val="4495889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B17AF-7A3E-3D2B-979A-93BB5F4DEFC0}"/>
              </a:ext>
            </a:extLst>
          </p:cNvPr>
          <p:cNvSpPr>
            <a:spLocks noGrp="1"/>
          </p:cNvSpPr>
          <p:nvPr>
            <p:ph type="title"/>
          </p:nvPr>
        </p:nvSpPr>
        <p:spPr>
          <a:xfrm>
            <a:off x="838200" y="231495"/>
            <a:ext cx="10515600" cy="1111168"/>
          </a:xfrm>
        </p:spPr>
        <p:txBody>
          <a:bodyPr/>
          <a:lstStyle/>
          <a:p>
            <a:r>
              <a:rPr lang="en-IN" dirty="0"/>
              <a:t>Types of Copulas</a:t>
            </a:r>
          </a:p>
        </p:txBody>
      </p:sp>
      <p:pic>
        <p:nvPicPr>
          <p:cNvPr id="7170" name="Picture 2">
            <a:extLst>
              <a:ext uri="{FF2B5EF4-FFF2-40B4-BE49-F238E27FC236}">
                <a16:creationId xmlns:a16="http://schemas.microsoft.com/office/drawing/2014/main" id="{2DEAFEFD-8D4E-3001-A042-18CA342916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45547" y="1675492"/>
            <a:ext cx="6810057" cy="27257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6BCF63-8788-EABE-C391-5C6EA583CFAC}"/>
              </a:ext>
            </a:extLst>
          </p:cNvPr>
          <p:cNvSpPr txBox="1"/>
          <p:nvPr/>
        </p:nvSpPr>
        <p:spPr>
          <a:xfrm>
            <a:off x="2528597" y="4549379"/>
            <a:ext cx="5794310" cy="369332"/>
          </a:xfrm>
          <a:prstGeom prst="rect">
            <a:avLst/>
          </a:prstGeom>
          <a:noFill/>
        </p:spPr>
        <p:txBody>
          <a:bodyPr wrap="square" rtlCol="0">
            <a:spAutoFit/>
          </a:bodyPr>
          <a:lstStyle/>
          <a:p>
            <a:r>
              <a:rPr lang="en-US" dirty="0"/>
              <a:t>Type of Copulas and Their Dependence Characteristics</a:t>
            </a:r>
            <a:endParaRPr lang="en-IN" dirty="0"/>
          </a:p>
        </p:txBody>
      </p:sp>
      <p:sp>
        <p:nvSpPr>
          <p:cNvPr id="4" name="Rectangle 3">
            <a:extLst>
              <a:ext uri="{FF2B5EF4-FFF2-40B4-BE49-F238E27FC236}">
                <a16:creationId xmlns:a16="http://schemas.microsoft.com/office/drawing/2014/main" id="{20A2F085-6FE8-B843-B989-736A389BEEB1}"/>
              </a:ext>
            </a:extLst>
          </p:cNvPr>
          <p:cNvSpPr/>
          <p:nvPr/>
        </p:nvSpPr>
        <p:spPr>
          <a:xfrm>
            <a:off x="5624364" y="6997268"/>
            <a:ext cx="5949387" cy="23075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IN" dirty="0"/>
              <a:t>                    </a:t>
            </a:r>
            <a:r>
              <a:rPr lang="en-IN" sz="5400" b="1" dirty="0"/>
              <a:t>RESEARCH DATA</a:t>
            </a:r>
            <a:endParaRPr lang="en-IN" b="1" dirty="0"/>
          </a:p>
        </p:txBody>
      </p:sp>
      <p:sp>
        <p:nvSpPr>
          <p:cNvPr id="6" name="Rectangle 5">
            <a:extLst>
              <a:ext uri="{FF2B5EF4-FFF2-40B4-BE49-F238E27FC236}">
                <a16:creationId xmlns:a16="http://schemas.microsoft.com/office/drawing/2014/main" id="{8F96327A-2ECA-E318-A13C-87DB459A499B}"/>
              </a:ext>
            </a:extLst>
          </p:cNvPr>
          <p:cNvSpPr/>
          <p:nvPr/>
        </p:nvSpPr>
        <p:spPr>
          <a:xfrm>
            <a:off x="5240594" y="5969796"/>
            <a:ext cx="6495389" cy="23075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IN" dirty="0"/>
              <a:t>                    </a:t>
            </a:r>
            <a:r>
              <a:rPr lang="en-IN" sz="5400" b="1" dirty="0"/>
              <a:t>RESEARCH/DATA</a:t>
            </a:r>
            <a:endParaRPr lang="en-IN" b="1" dirty="0"/>
          </a:p>
        </p:txBody>
      </p:sp>
    </p:spTree>
    <p:extLst>
      <p:ext uri="{BB962C8B-B14F-4D97-AF65-F5344CB8AC3E}">
        <p14:creationId xmlns:p14="http://schemas.microsoft.com/office/powerpoint/2010/main" val="3328481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A7000-AFD7-3614-AF3D-38D568404038}"/>
              </a:ext>
            </a:extLst>
          </p:cNvPr>
          <p:cNvSpPr>
            <a:spLocks noGrp="1"/>
          </p:cNvSpPr>
          <p:nvPr>
            <p:ph type="title"/>
          </p:nvPr>
        </p:nvSpPr>
        <p:spPr>
          <a:xfrm>
            <a:off x="456389" y="666049"/>
            <a:ext cx="11352178" cy="3287950"/>
          </a:xfrm>
        </p:spPr>
        <p:txBody>
          <a:bodyPr>
            <a:normAutofit/>
          </a:bodyPr>
          <a:lstStyle/>
          <a:p>
            <a:pPr algn="ctr"/>
            <a:r>
              <a:rPr lang="en-US" sz="3600" dirty="0">
                <a:solidFill>
                  <a:schemeClr val="tx1">
                    <a:lumMod val="65000"/>
                    <a:lumOff val="35000"/>
                  </a:schemeClr>
                </a:solidFill>
                <a:latin typeface="Agency FB" panose="020B0503020202020204" pitchFamily="34" charset="0"/>
              </a:rPr>
              <a:t>MASTER OF SCIENCE IN DATA SCIENCE AND MANAGEMENT </a:t>
            </a:r>
            <a:br>
              <a:rPr lang="en-US" sz="3600" dirty="0">
                <a:solidFill>
                  <a:schemeClr val="tx1">
                    <a:lumMod val="65000"/>
                    <a:lumOff val="35000"/>
                  </a:schemeClr>
                </a:solidFill>
                <a:latin typeface="Agency FB" panose="020B0503020202020204" pitchFamily="34" charset="0"/>
              </a:rPr>
            </a:br>
            <a:r>
              <a:rPr lang="en-US" sz="3600" dirty="0">
                <a:solidFill>
                  <a:schemeClr val="tx1">
                    <a:lumMod val="65000"/>
                    <a:lumOff val="35000"/>
                  </a:schemeClr>
                </a:solidFill>
                <a:latin typeface="Agency FB" panose="020B0503020202020204" pitchFamily="34" charset="0"/>
              </a:rPr>
              <a:t>JOINTLY OFFERED BY</a:t>
            </a:r>
            <a:br>
              <a:rPr lang="en-US" sz="3600" dirty="0">
                <a:solidFill>
                  <a:schemeClr val="tx1">
                    <a:lumMod val="65000"/>
                    <a:lumOff val="35000"/>
                  </a:schemeClr>
                </a:solidFill>
                <a:latin typeface="Agency FB" panose="020B0503020202020204" pitchFamily="34" charset="0"/>
              </a:rPr>
            </a:br>
            <a:r>
              <a:rPr lang="en-US" sz="3600" dirty="0">
                <a:solidFill>
                  <a:schemeClr val="tx1">
                    <a:lumMod val="65000"/>
                    <a:lumOff val="35000"/>
                  </a:schemeClr>
                </a:solidFill>
                <a:latin typeface="Agency FB" panose="020B0503020202020204" pitchFamily="34" charset="0"/>
              </a:rPr>
              <a:t>INDIAN INSTITUTE OF TECHNOLOGY, INDORE</a:t>
            </a:r>
            <a:br>
              <a:rPr lang="en-US" sz="3600" dirty="0">
                <a:solidFill>
                  <a:schemeClr val="tx1">
                    <a:lumMod val="65000"/>
                    <a:lumOff val="35000"/>
                  </a:schemeClr>
                </a:solidFill>
                <a:latin typeface="Agency FB" panose="020B0503020202020204" pitchFamily="34" charset="0"/>
              </a:rPr>
            </a:br>
            <a:r>
              <a:rPr lang="en-US" sz="3600" dirty="0">
                <a:solidFill>
                  <a:schemeClr val="tx1">
                    <a:lumMod val="65000"/>
                    <a:lumOff val="35000"/>
                  </a:schemeClr>
                </a:solidFill>
                <a:latin typeface="Agency FB" panose="020B0503020202020204" pitchFamily="34" charset="0"/>
              </a:rPr>
              <a:t>&amp;</a:t>
            </a:r>
            <a:br>
              <a:rPr lang="en-US" sz="3600" dirty="0">
                <a:solidFill>
                  <a:schemeClr val="tx1">
                    <a:lumMod val="65000"/>
                    <a:lumOff val="35000"/>
                  </a:schemeClr>
                </a:solidFill>
                <a:latin typeface="Agency FB" panose="020B0503020202020204" pitchFamily="34" charset="0"/>
              </a:rPr>
            </a:br>
            <a:r>
              <a:rPr lang="en-US" sz="3600" dirty="0">
                <a:solidFill>
                  <a:schemeClr val="tx1">
                    <a:lumMod val="65000"/>
                    <a:lumOff val="35000"/>
                  </a:schemeClr>
                </a:solidFill>
                <a:latin typeface="Agency FB" panose="020B0503020202020204" pitchFamily="34" charset="0"/>
              </a:rPr>
              <a:t>INDIAN INSTITUTE OF MANAGEMENT, INDORE</a:t>
            </a:r>
            <a:endParaRPr lang="en-IN" sz="3600" dirty="0">
              <a:solidFill>
                <a:schemeClr val="tx1">
                  <a:lumMod val="65000"/>
                  <a:lumOff val="35000"/>
                </a:schemeClr>
              </a:solidFill>
              <a:latin typeface="Agency FB" panose="020B0503020202020204" pitchFamily="34" charset="0"/>
            </a:endParaRPr>
          </a:p>
        </p:txBody>
      </p:sp>
      <p:pic>
        <p:nvPicPr>
          <p:cNvPr id="1026" name="Picture 2">
            <a:extLst>
              <a:ext uri="{FF2B5EF4-FFF2-40B4-BE49-F238E27FC236}">
                <a16:creationId xmlns:a16="http://schemas.microsoft.com/office/drawing/2014/main" id="{71B11DAA-1C8A-3013-6E66-995775CB3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389" y="157262"/>
            <a:ext cx="114300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A5823B7-E929-ED45-AE3F-357B7EF69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586" y="76301"/>
            <a:ext cx="962025" cy="13906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D8477DA-A830-2D60-74D4-F0A42712B104}"/>
              </a:ext>
            </a:extLst>
          </p:cNvPr>
          <p:cNvSpPr txBox="1"/>
          <p:nvPr/>
        </p:nvSpPr>
        <p:spPr>
          <a:xfrm>
            <a:off x="1567774" y="4046375"/>
            <a:ext cx="9328825" cy="954107"/>
          </a:xfrm>
          <a:prstGeom prst="rect">
            <a:avLst/>
          </a:prstGeom>
          <a:noFill/>
        </p:spPr>
        <p:txBody>
          <a:bodyPr wrap="square" rtlCol="0">
            <a:spAutoFit/>
          </a:bodyPr>
          <a:lstStyle>
            <a:defPPr>
              <a:defRPr lang="en-US"/>
            </a:defPPr>
            <a:lvl1pPr algn="ctr">
              <a:defRPr sz="2800">
                <a:latin typeface="Agency FB" panose="020B0503020202020204" pitchFamily="34" charset="0"/>
              </a:defRPr>
            </a:lvl1pPr>
          </a:lstStyle>
          <a:p>
            <a:r>
              <a:rPr lang="en-IN" dirty="0">
                <a:solidFill>
                  <a:schemeClr val="tx1">
                    <a:lumMod val="65000"/>
                    <a:lumOff val="35000"/>
                  </a:schemeClr>
                </a:solidFill>
              </a:rPr>
              <a:t>STATISTICAL MODELING: INTERDEPENDENCE OF STOCK MARKET INDICES AND OIL PRICES USING COPULAS</a:t>
            </a:r>
          </a:p>
        </p:txBody>
      </p:sp>
      <p:sp>
        <p:nvSpPr>
          <p:cNvPr id="6" name="TextBox 5">
            <a:extLst>
              <a:ext uri="{FF2B5EF4-FFF2-40B4-BE49-F238E27FC236}">
                <a16:creationId xmlns:a16="http://schemas.microsoft.com/office/drawing/2014/main" id="{A595D8EF-4172-9A8D-813F-B36CEA70ADA7}"/>
              </a:ext>
            </a:extLst>
          </p:cNvPr>
          <p:cNvSpPr txBox="1"/>
          <p:nvPr/>
        </p:nvSpPr>
        <p:spPr>
          <a:xfrm>
            <a:off x="1567773" y="5242919"/>
            <a:ext cx="9328825" cy="523220"/>
          </a:xfrm>
          <a:prstGeom prst="rect">
            <a:avLst/>
          </a:prstGeom>
          <a:noFill/>
        </p:spPr>
        <p:txBody>
          <a:bodyPr wrap="square" rtlCol="0">
            <a:spAutoFit/>
          </a:bodyPr>
          <a:lstStyle/>
          <a:p>
            <a:pPr algn="ctr"/>
            <a:r>
              <a:rPr lang="en-IN" sz="2800" dirty="0">
                <a:solidFill>
                  <a:schemeClr val="tx1">
                    <a:lumMod val="65000"/>
                    <a:lumOff val="35000"/>
                  </a:schemeClr>
                </a:solidFill>
                <a:latin typeface="Agency FB" panose="020B0503020202020204" pitchFamily="34" charset="0"/>
              </a:rPr>
              <a:t>PROJECT</a:t>
            </a:r>
            <a:r>
              <a:rPr lang="en-IN" sz="2400" dirty="0">
                <a:solidFill>
                  <a:schemeClr val="tx1">
                    <a:lumMod val="65000"/>
                    <a:lumOff val="35000"/>
                  </a:schemeClr>
                </a:solidFill>
                <a:latin typeface="Agency FB" panose="020B0503020202020204" pitchFamily="34" charset="0"/>
              </a:rPr>
              <a:t> </a:t>
            </a:r>
            <a:r>
              <a:rPr lang="en-IN" sz="2800" dirty="0">
                <a:solidFill>
                  <a:schemeClr val="tx1">
                    <a:lumMod val="65000"/>
                    <a:lumOff val="35000"/>
                  </a:schemeClr>
                </a:solidFill>
                <a:latin typeface="Agency FB" panose="020B0503020202020204" pitchFamily="34" charset="0"/>
              </a:rPr>
              <a:t>PRESENTATION</a:t>
            </a:r>
            <a:endParaRPr lang="en-IN" sz="2400" dirty="0">
              <a:solidFill>
                <a:schemeClr val="tx1">
                  <a:lumMod val="65000"/>
                  <a:lumOff val="35000"/>
                </a:schemeClr>
              </a:solidFill>
              <a:latin typeface="Agency FB" panose="020B0503020202020204" pitchFamily="34" charset="0"/>
            </a:endParaRPr>
          </a:p>
        </p:txBody>
      </p:sp>
    </p:spTree>
    <p:extLst>
      <p:ext uri="{BB962C8B-B14F-4D97-AF65-F5344CB8AC3E}">
        <p14:creationId xmlns:p14="http://schemas.microsoft.com/office/powerpoint/2010/main" val="915460327"/>
      </p:ext>
    </p:extLst>
  </p:cSld>
  <p:clrMapOvr>
    <a:masterClrMapping/>
  </p:clrMapOvr>
  <mc:AlternateContent xmlns:mc="http://schemas.openxmlformats.org/markup-compatibility/2006" xmlns:p15="http://schemas.microsoft.com/office/powerpoint/2012/main">
    <mc:Choice Requires="p15">
      <p:transition>
        <p15:prstTrans prst="airplan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E16DFC-7D55-0AE6-CF90-2F71B9855C3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C6F6DA2-1297-FEFD-0E8E-EBA924FB725A}"/>
              </a:ext>
            </a:extLst>
          </p:cNvPr>
          <p:cNvSpPr/>
          <p:nvPr/>
        </p:nvSpPr>
        <p:spPr>
          <a:xfrm>
            <a:off x="4975123" y="4386803"/>
            <a:ext cx="6495389" cy="23075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IN" dirty="0"/>
              <a:t>                    </a:t>
            </a:r>
            <a:r>
              <a:rPr lang="en-IN" sz="5400" b="1" dirty="0"/>
              <a:t>RESEARCH &amp; DATA</a:t>
            </a:r>
            <a:endParaRPr lang="en-IN" b="1" dirty="0"/>
          </a:p>
        </p:txBody>
      </p:sp>
      <p:sp>
        <p:nvSpPr>
          <p:cNvPr id="2" name="Freeform: Shape 1">
            <a:extLst>
              <a:ext uri="{FF2B5EF4-FFF2-40B4-BE49-F238E27FC236}">
                <a16:creationId xmlns:a16="http://schemas.microsoft.com/office/drawing/2014/main" id="{74E2CDE6-A77C-03DA-9960-CB3B9D0E23B6}"/>
              </a:ext>
            </a:extLst>
          </p:cNvPr>
          <p:cNvSpPr/>
          <p:nvPr/>
        </p:nvSpPr>
        <p:spPr>
          <a:xfrm>
            <a:off x="0" y="6912075"/>
            <a:ext cx="12192001" cy="6944809"/>
          </a:xfrm>
          <a:custGeom>
            <a:avLst/>
            <a:gdLst/>
            <a:ahLst/>
            <a:cxnLst/>
            <a:rect l="l" t="t" r="r" b="b"/>
            <a:pathLst>
              <a:path w="12192001" h="6944809">
                <a:moveTo>
                  <a:pt x="8057446" y="3787536"/>
                </a:moveTo>
                <a:cubicBezTo>
                  <a:pt x="8100993" y="3882848"/>
                  <a:pt x="8133448" y="3957619"/>
                  <a:pt x="8154812" y="4011848"/>
                </a:cubicBezTo>
                <a:cubicBezTo>
                  <a:pt x="8190143" y="4109625"/>
                  <a:pt x="8214792" y="4180287"/>
                  <a:pt x="8228761" y="4223835"/>
                </a:cubicBezTo>
                <a:cubicBezTo>
                  <a:pt x="8167137" y="4241911"/>
                  <a:pt x="8110031" y="4254647"/>
                  <a:pt x="8057446" y="4262042"/>
                </a:cubicBezTo>
                <a:cubicBezTo>
                  <a:pt x="7970350" y="4271902"/>
                  <a:pt x="7914478" y="4276832"/>
                  <a:pt x="7889828" y="4276832"/>
                </a:cubicBezTo>
                <a:cubicBezTo>
                  <a:pt x="7920229" y="4169195"/>
                  <a:pt x="7946522" y="4084153"/>
                  <a:pt x="7968707" y="4021708"/>
                </a:cubicBezTo>
                <a:cubicBezTo>
                  <a:pt x="8008968" y="3913249"/>
                  <a:pt x="8038547" y="3835192"/>
                  <a:pt x="8057446" y="3787536"/>
                </a:cubicBezTo>
                <a:close/>
                <a:moveTo>
                  <a:pt x="4923721" y="3787536"/>
                </a:moveTo>
                <a:cubicBezTo>
                  <a:pt x="4967268" y="3882848"/>
                  <a:pt x="4999724" y="3957619"/>
                  <a:pt x="5021087" y="4011848"/>
                </a:cubicBezTo>
                <a:cubicBezTo>
                  <a:pt x="5056418" y="4109625"/>
                  <a:pt x="5081068" y="4180287"/>
                  <a:pt x="5095036" y="4223835"/>
                </a:cubicBezTo>
                <a:cubicBezTo>
                  <a:pt x="5033412" y="4241911"/>
                  <a:pt x="4976307" y="4254647"/>
                  <a:pt x="4923721" y="4262042"/>
                </a:cubicBezTo>
                <a:cubicBezTo>
                  <a:pt x="4836625" y="4271902"/>
                  <a:pt x="4780753" y="4276832"/>
                  <a:pt x="4756103" y="4276832"/>
                </a:cubicBezTo>
                <a:cubicBezTo>
                  <a:pt x="4786504" y="4169195"/>
                  <a:pt x="4812797" y="4084153"/>
                  <a:pt x="4834983" y="4021708"/>
                </a:cubicBezTo>
                <a:cubicBezTo>
                  <a:pt x="4875243" y="3913249"/>
                  <a:pt x="4904823" y="3835192"/>
                  <a:pt x="4923721" y="3787536"/>
                </a:cubicBezTo>
                <a:close/>
                <a:moveTo>
                  <a:pt x="3433489" y="3514830"/>
                </a:moveTo>
                <a:cubicBezTo>
                  <a:pt x="3517965" y="3516897"/>
                  <a:pt x="3588602" y="3538780"/>
                  <a:pt x="3645399" y="3580479"/>
                </a:cubicBezTo>
                <a:cubicBezTo>
                  <a:pt x="3723456" y="3637995"/>
                  <a:pt x="3762485" y="3727144"/>
                  <a:pt x="3762485" y="3847928"/>
                </a:cubicBezTo>
                <a:cubicBezTo>
                  <a:pt x="3762485" y="3996647"/>
                  <a:pt x="3720580" y="4109214"/>
                  <a:pt x="3636772" y="4185628"/>
                </a:cubicBezTo>
                <a:cubicBezTo>
                  <a:pt x="3570217" y="4247252"/>
                  <a:pt x="3484355" y="4281351"/>
                  <a:pt x="3379182" y="4287924"/>
                </a:cubicBezTo>
                <a:lnTo>
                  <a:pt x="3396437" y="3515157"/>
                </a:lnTo>
                <a:cubicBezTo>
                  <a:pt x="3409070" y="3514644"/>
                  <a:pt x="3421421" y="3514535"/>
                  <a:pt x="3433489" y="3514830"/>
                </a:cubicBezTo>
                <a:close/>
                <a:moveTo>
                  <a:pt x="7841761" y="2734996"/>
                </a:moveTo>
                <a:cubicBezTo>
                  <a:pt x="7796570" y="3015180"/>
                  <a:pt x="7740286" y="3311387"/>
                  <a:pt x="7672911" y="3623616"/>
                </a:cubicBezTo>
                <a:cubicBezTo>
                  <a:pt x="7562809" y="4090316"/>
                  <a:pt x="7481465" y="4425140"/>
                  <a:pt x="7428879" y="4628089"/>
                </a:cubicBezTo>
                <a:lnTo>
                  <a:pt x="7786299" y="4628089"/>
                </a:lnTo>
                <a:lnTo>
                  <a:pt x="7852853" y="4390220"/>
                </a:lnTo>
                <a:cubicBezTo>
                  <a:pt x="7879147" y="4443627"/>
                  <a:pt x="7899277" y="4485121"/>
                  <a:pt x="7913245" y="4514701"/>
                </a:cubicBezTo>
                <a:lnTo>
                  <a:pt x="7983497" y="4663831"/>
                </a:lnTo>
                <a:cubicBezTo>
                  <a:pt x="8042656" y="4612067"/>
                  <a:pt x="8096474" y="4570573"/>
                  <a:pt x="8144952" y="4539350"/>
                </a:cubicBezTo>
                <a:cubicBezTo>
                  <a:pt x="8220544" y="4496624"/>
                  <a:pt x="8267789" y="4471564"/>
                  <a:pt x="8286687" y="4464169"/>
                </a:cubicBezTo>
                <a:lnTo>
                  <a:pt x="8332289" y="4628089"/>
                </a:lnTo>
                <a:lnTo>
                  <a:pt x="9006457" y="4628089"/>
                </a:lnTo>
                <a:cubicBezTo>
                  <a:pt x="8906215" y="4213153"/>
                  <a:pt x="8827747" y="3882437"/>
                  <a:pt x="8771053" y="3635940"/>
                </a:cubicBezTo>
                <a:cubicBezTo>
                  <a:pt x="8668346" y="3164310"/>
                  <a:pt x="8605489" y="2863995"/>
                  <a:pt x="8582483" y="2734996"/>
                </a:cubicBezTo>
                <a:close/>
                <a:moveTo>
                  <a:pt x="5889634" y="2734996"/>
                </a:moveTo>
                <a:lnTo>
                  <a:pt x="5920446" y="3510227"/>
                </a:lnTo>
                <a:lnTo>
                  <a:pt x="6096691" y="3491740"/>
                </a:lnTo>
                <a:lnTo>
                  <a:pt x="6291423" y="3484345"/>
                </a:lnTo>
                <a:cubicBezTo>
                  <a:pt x="6300461" y="3601842"/>
                  <a:pt x="6309089" y="3722214"/>
                  <a:pt x="6317305" y="3845463"/>
                </a:cubicBezTo>
                <a:cubicBezTo>
                  <a:pt x="6335382" y="4201239"/>
                  <a:pt x="6347706" y="4462115"/>
                  <a:pt x="6354280" y="4628089"/>
                </a:cubicBezTo>
                <a:lnTo>
                  <a:pt x="6950802" y="4628089"/>
                </a:lnTo>
                <a:cubicBezTo>
                  <a:pt x="6971343" y="4279707"/>
                  <a:pt x="6986133" y="4015545"/>
                  <a:pt x="6995171" y="3835603"/>
                </a:cubicBezTo>
                <a:cubicBezTo>
                  <a:pt x="7007496" y="3649909"/>
                  <a:pt x="7016123" y="3532823"/>
                  <a:pt x="7021053" y="3484345"/>
                </a:cubicBezTo>
                <a:cubicBezTo>
                  <a:pt x="7118830" y="3486810"/>
                  <a:pt x="7189492" y="3489275"/>
                  <a:pt x="7233040" y="3491740"/>
                </a:cubicBezTo>
                <a:cubicBezTo>
                  <a:pt x="7303703" y="3499135"/>
                  <a:pt x="7355056" y="3505297"/>
                  <a:pt x="7387100" y="3510227"/>
                </a:cubicBezTo>
                <a:lnTo>
                  <a:pt x="7422842" y="2734996"/>
                </a:lnTo>
                <a:close/>
                <a:moveTo>
                  <a:pt x="4708036" y="2734996"/>
                </a:moveTo>
                <a:cubicBezTo>
                  <a:pt x="4662845" y="3015180"/>
                  <a:pt x="4606562" y="3311387"/>
                  <a:pt x="4539186" y="3623616"/>
                </a:cubicBezTo>
                <a:cubicBezTo>
                  <a:pt x="4429084" y="4090316"/>
                  <a:pt x="4347741" y="4425140"/>
                  <a:pt x="4295155" y="4628089"/>
                </a:cubicBezTo>
                <a:lnTo>
                  <a:pt x="4652575" y="4628089"/>
                </a:lnTo>
                <a:lnTo>
                  <a:pt x="4719129" y="4390220"/>
                </a:lnTo>
                <a:cubicBezTo>
                  <a:pt x="4745421" y="4443627"/>
                  <a:pt x="4765553" y="4485121"/>
                  <a:pt x="4779520" y="4514701"/>
                </a:cubicBezTo>
                <a:lnTo>
                  <a:pt x="4849772" y="4663831"/>
                </a:lnTo>
                <a:cubicBezTo>
                  <a:pt x="4908931" y="4612067"/>
                  <a:pt x="4962749" y="4570573"/>
                  <a:pt x="5011227" y="4539350"/>
                </a:cubicBezTo>
                <a:cubicBezTo>
                  <a:pt x="5086820" y="4496624"/>
                  <a:pt x="5134065" y="4471564"/>
                  <a:pt x="5152963" y="4464169"/>
                </a:cubicBezTo>
                <a:lnTo>
                  <a:pt x="5198564" y="4628089"/>
                </a:lnTo>
                <a:lnTo>
                  <a:pt x="5872733" y="4628089"/>
                </a:lnTo>
                <a:cubicBezTo>
                  <a:pt x="5772491" y="4213153"/>
                  <a:pt x="5694023" y="3882437"/>
                  <a:pt x="5637328" y="3635940"/>
                </a:cubicBezTo>
                <a:cubicBezTo>
                  <a:pt x="5534622" y="3164310"/>
                  <a:pt x="5471765" y="2863995"/>
                  <a:pt x="5448759" y="2734996"/>
                </a:cubicBezTo>
                <a:close/>
                <a:moveTo>
                  <a:pt x="3142546" y="2701718"/>
                </a:moveTo>
                <a:cubicBezTo>
                  <a:pt x="2948635" y="2701718"/>
                  <a:pt x="2762530" y="2714454"/>
                  <a:pt x="2584231" y="2739925"/>
                </a:cubicBezTo>
                <a:cubicBezTo>
                  <a:pt x="2612167" y="3153218"/>
                  <a:pt x="2631476" y="3477361"/>
                  <a:pt x="2642158" y="3712354"/>
                </a:cubicBezTo>
                <a:lnTo>
                  <a:pt x="2675435" y="4628089"/>
                </a:lnTo>
                <a:cubicBezTo>
                  <a:pt x="2796218" y="4650274"/>
                  <a:pt x="2967533" y="4661366"/>
                  <a:pt x="3189380" y="4661366"/>
                </a:cubicBezTo>
                <a:cubicBezTo>
                  <a:pt x="3534475" y="4661366"/>
                  <a:pt x="3801924" y="4573038"/>
                  <a:pt x="3991727" y="4396382"/>
                </a:cubicBezTo>
                <a:cubicBezTo>
                  <a:pt x="4175778" y="4226300"/>
                  <a:pt x="4267803" y="3992950"/>
                  <a:pt x="4267803" y="3696332"/>
                </a:cubicBezTo>
                <a:cubicBezTo>
                  <a:pt x="4267803" y="3366848"/>
                  <a:pt x="4163453" y="3115833"/>
                  <a:pt x="3954752" y="2943285"/>
                </a:cubicBezTo>
                <a:cubicBezTo>
                  <a:pt x="3759198" y="2782241"/>
                  <a:pt x="3488463" y="2701718"/>
                  <a:pt x="3142546" y="2701718"/>
                </a:cubicBezTo>
                <a:close/>
                <a:moveTo>
                  <a:pt x="0" y="0"/>
                </a:moveTo>
                <a:lnTo>
                  <a:pt x="12192001" y="0"/>
                </a:lnTo>
                <a:lnTo>
                  <a:pt x="12192001" y="6944809"/>
                </a:lnTo>
                <a:lnTo>
                  <a:pt x="0" y="6944809"/>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Tree>
    <p:extLst>
      <p:ext uri="{BB962C8B-B14F-4D97-AF65-F5344CB8AC3E}">
        <p14:creationId xmlns:p14="http://schemas.microsoft.com/office/powerpoint/2010/main" val="1155914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1292D4C1-775F-4FE9-147C-FC578B664BB3}"/>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 y="1"/>
            <a:ext cx="12192001" cy="6944809"/>
          </a:xfrm>
        </p:spPr>
      </p:pic>
      <p:sp>
        <p:nvSpPr>
          <p:cNvPr id="7" name="Freeform: Shape 6">
            <a:extLst>
              <a:ext uri="{FF2B5EF4-FFF2-40B4-BE49-F238E27FC236}">
                <a16:creationId xmlns:a16="http://schemas.microsoft.com/office/drawing/2014/main" id="{458C4D31-84FF-33A9-F08A-7C8EE605B3C8}"/>
              </a:ext>
            </a:extLst>
          </p:cNvPr>
          <p:cNvSpPr/>
          <p:nvPr/>
        </p:nvSpPr>
        <p:spPr>
          <a:xfrm>
            <a:off x="-1" y="0"/>
            <a:ext cx="12192001" cy="6944809"/>
          </a:xfrm>
          <a:custGeom>
            <a:avLst/>
            <a:gdLst/>
            <a:ahLst/>
            <a:cxnLst/>
            <a:rect l="l" t="t" r="r" b="b"/>
            <a:pathLst>
              <a:path w="12192001" h="6944809">
                <a:moveTo>
                  <a:pt x="8057446" y="3787536"/>
                </a:moveTo>
                <a:cubicBezTo>
                  <a:pt x="8100993" y="3882848"/>
                  <a:pt x="8133448" y="3957619"/>
                  <a:pt x="8154812" y="4011848"/>
                </a:cubicBezTo>
                <a:cubicBezTo>
                  <a:pt x="8190143" y="4109625"/>
                  <a:pt x="8214792" y="4180287"/>
                  <a:pt x="8228761" y="4223835"/>
                </a:cubicBezTo>
                <a:cubicBezTo>
                  <a:pt x="8167137" y="4241911"/>
                  <a:pt x="8110031" y="4254647"/>
                  <a:pt x="8057446" y="4262042"/>
                </a:cubicBezTo>
                <a:cubicBezTo>
                  <a:pt x="7970350" y="4271902"/>
                  <a:pt x="7914478" y="4276832"/>
                  <a:pt x="7889828" y="4276832"/>
                </a:cubicBezTo>
                <a:cubicBezTo>
                  <a:pt x="7920229" y="4169195"/>
                  <a:pt x="7946522" y="4084153"/>
                  <a:pt x="7968707" y="4021708"/>
                </a:cubicBezTo>
                <a:cubicBezTo>
                  <a:pt x="8008968" y="3913249"/>
                  <a:pt x="8038547" y="3835192"/>
                  <a:pt x="8057446" y="3787536"/>
                </a:cubicBezTo>
                <a:close/>
                <a:moveTo>
                  <a:pt x="4923721" y="3787536"/>
                </a:moveTo>
                <a:cubicBezTo>
                  <a:pt x="4967268" y="3882848"/>
                  <a:pt x="4999724" y="3957619"/>
                  <a:pt x="5021087" y="4011848"/>
                </a:cubicBezTo>
                <a:cubicBezTo>
                  <a:pt x="5056418" y="4109625"/>
                  <a:pt x="5081068" y="4180287"/>
                  <a:pt x="5095036" y="4223835"/>
                </a:cubicBezTo>
                <a:cubicBezTo>
                  <a:pt x="5033412" y="4241911"/>
                  <a:pt x="4976307" y="4254647"/>
                  <a:pt x="4923721" y="4262042"/>
                </a:cubicBezTo>
                <a:cubicBezTo>
                  <a:pt x="4836625" y="4271902"/>
                  <a:pt x="4780753" y="4276832"/>
                  <a:pt x="4756103" y="4276832"/>
                </a:cubicBezTo>
                <a:cubicBezTo>
                  <a:pt x="4786504" y="4169195"/>
                  <a:pt x="4812797" y="4084153"/>
                  <a:pt x="4834983" y="4021708"/>
                </a:cubicBezTo>
                <a:cubicBezTo>
                  <a:pt x="4875243" y="3913249"/>
                  <a:pt x="4904823" y="3835192"/>
                  <a:pt x="4923721" y="3787536"/>
                </a:cubicBezTo>
                <a:close/>
                <a:moveTo>
                  <a:pt x="3433489" y="3514830"/>
                </a:moveTo>
                <a:cubicBezTo>
                  <a:pt x="3517965" y="3516897"/>
                  <a:pt x="3588602" y="3538780"/>
                  <a:pt x="3645399" y="3580479"/>
                </a:cubicBezTo>
                <a:cubicBezTo>
                  <a:pt x="3723456" y="3637995"/>
                  <a:pt x="3762485" y="3727144"/>
                  <a:pt x="3762485" y="3847928"/>
                </a:cubicBezTo>
                <a:cubicBezTo>
                  <a:pt x="3762485" y="3996647"/>
                  <a:pt x="3720580" y="4109214"/>
                  <a:pt x="3636772" y="4185628"/>
                </a:cubicBezTo>
                <a:cubicBezTo>
                  <a:pt x="3570217" y="4247252"/>
                  <a:pt x="3484355" y="4281351"/>
                  <a:pt x="3379182" y="4287924"/>
                </a:cubicBezTo>
                <a:lnTo>
                  <a:pt x="3396437" y="3515157"/>
                </a:lnTo>
                <a:cubicBezTo>
                  <a:pt x="3409070" y="3514644"/>
                  <a:pt x="3421421" y="3514535"/>
                  <a:pt x="3433489" y="3514830"/>
                </a:cubicBezTo>
                <a:close/>
                <a:moveTo>
                  <a:pt x="7841761" y="2734996"/>
                </a:moveTo>
                <a:cubicBezTo>
                  <a:pt x="7796570" y="3015180"/>
                  <a:pt x="7740286" y="3311387"/>
                  <a:pt x="7672911" y="3623616"/>
                </a:cubicBezTo>
                <a:cubicBezTo>
                  <a:pt x="7562809" y="4090316"/>
                  <a:pt x="7481465" y="4425140"/>
                  <a:pt x="7428879" y="4628089"/>
                </a:cubicBezTo>
                <a:lnTo>
                  <a:pt x="7786299" y="4628089"/>
                </a:lnTo>
                <a:lnTo>
                  <a:pt x="7852853" y="4390220"/>
                </a:lnTo>
                <a:cubicBezTo>
                  <a:pt x="7879147" y="4443627"/>
                  <a:pt x="7899277" y="4485121"/>
                  <a:pt x="7913245" y="4514701"/>
                </a:cubicBezTo>
                <a:lnTo>
                  <a:pt x="7983497" y="4663831"/>
                </a:lnTo>
                <a:cubicBezTo>
                  <a:pt x="8042656" y="4612067"/>
                  <a:pt x="8096474" y="4570573"/>
                  <a:pt x="8144952" y="4539350"/>
                </a:cubicBezTo>
                <a:cubicBezTo>
                  <a:pt x="8220544" y="4496624"/>
                  <a:pt x="8267789" y="4471564"/>
                  <a:pt x="8286687" y="4464169"/>
                </a:cubicBezTo>
                <a:lnTo>
                  <a:pt x="8332289" y="4628089"/>
                </a:lnTo>
                <a:lnTo>
                  <a:pt x="9006457" y="4628089"/>
                </a:lnTo>
                <a:cubicBezTo>
                  <a:pt x="8906215" y="4213153"/>
                  <a:pt x="8827747" y="3882437"/>
                  <a:pt x="8771053" y="3635940"/>
                </a:cubicBezTo>
                <a:cubicBezTo>
                  <a:pt x="8668346" y="3164310"/>
                  <a:pt x="8605489" y="2863995"/>
                  <a:pt x="8582483" y="2734996"/>
                </a:cubicBezTo>
                <a:close/>
                <a:moveTo>
                  <a:pt x="5889634" y="2734996"/>
                </a:moveTo>
                <a:lnTo>
                  <a:pt x="5920446" y="3510227"/>
                </a:lnTo>
                <a:lnTo>
                  <a:pt x="6096691" y="3491740"/>
                </a:lnTo>
                <a:lnTo>
                  <a:pt x="6291423" y="3484345"/>
                </a:lnTo>
                <a:cubicBezTo>
                  <a:pt x="6300461" y="3601842"/>
                  <a:pt x="6309089" y="3722214"/>
                  <a:pt x="6317305" y="3845463"/>
                </a:cubicBezTo>
                <a:cubicBezTo>
                  <a:pt x="6335382" y="4201239"/>
                  <a:pt x="6347706" y="4462115"/>
                  <a:pt x="6354280" y="4628089"/>
                </a:cubicBezTo>
                <a:lnTo>
                  <a:pt x="6950802" y="4628089"/>
                </a:lnTo>
                <a:cubicBezTo>
                  <a:pt x="6971343" y="4279707"/>
                  <a:pt x="6986133" y="4015545"/>
                  <a:pt x="6995171" y="3835603"/>
                </a:cubicBezTo>
                <a:cubicBezTo>
                  <a:pt x="7007496" y="3649909"/>
                  <a:pt x="7016123" y="3532823"/>
                  <a:pt x="7021053" y="3484345"/>
                </a:cubicBezTo>
                <a:cubicBezTo>
                  <a:pt x="7118830" y="3486810"/>
                  <a:pt x="7189492" y="3489275"/>
                  <a:pt x="7233040" y="3491740"/>
                </a:cubicBezTo>
                <a:cubicBezTo>
                  <a:pt x="7303703" y="3499135"/>
                  <a:pt x="7355056" y="3505297"/>
                  <a:pt x="7387100" y="3510227"/>
                </a:cubicBezTo>
                <a:lnTo>
                  <a:pt x="7422842" y="2734996"/>
                </a:lnTo>
                <a:close/>
                <a:moveTo>
                  <a:pt x="4708036" y="2734996"/>
                </a:moveTo>
                <a:cubicBezTo>
                  <a:pt x="4662845" y="3015180"/>
                  <a:pt x="4606562" y="3311387"/>
                  <a:pt x="4539186" y="3623616"/>
                </a:cubicBezTo>
                <a:cubicBezTo>
                  <a:pt x="4429084" y="4090316"/>
                  <a:pt x="4347741" y="4425140"/>
                  <a:pt x="4295155" y="4628089"/>
                </a:cubicBezTo>
                <a:lnTo>
                  <a:pt x="4652575" y="4628089"/>
                </a:lnTo>
                <a:lnTo>
                  <a:pt x="4719129" y="4390220"/>
                </a:lnTo>
                <a:cubicBezTo>
                  <a:pt x="4745421" y="4443627"/>
                  <a:pt x="4765553" y="4485121"/>
                  <a:pt x="4779520" y="4514701"/>
                </a:cubicBezTo>
                <a:lnTo>
                  <a:pt x="4849772" y="4663831"/>
                </a:lnTo>
                <a:cubicBezTo>
                  <a:pt x="4908931" y="4612067"/>
                  <a:pt x="4962749" y="4570573"/>
                  <a:pt x="5011227" y="4539350"/>
                </a:cubicBezTo>
                <a:cubicBezTo>
                  <a:pt x="5086820" y="4496624"/>
                  <a:pt x="5134065" y="4471564"/>
                  <a:pt x="5152963" y="4464169"/>
                </a:cubicBezTo>
                <a:lnTo>
                  <a:pt x="5198564" y="4628089"/>
                </a:lnTo>
                <a:lnTo>
                  <a:pt x="5872733" y="4628089"/>
                </a:lnTo>
                <a:cubicBezTo>
                  <a:pt x="5772491" y="4213153"/>
                  <a:pt x="5694023" y="3882437"/>
                  <a:pt x="5637328" y="3635940"/>
                </a:cubicBezTo>
                <a:cubicBezTo>
                  <a:pt x="5534622" y="3164310"/>
                  <a:pt x="5471765" y="2863995"/>
                  <a:pt x="5448759" y="2734996"/>
                </a:cubicBezTo>
                <a:close/>
                <a:moveTo>
                  <a:pt x="3142546" y="2701718"/>
                </a:moveTo>
                <a:cubicBezTo>
                  <a:pt x="2948635" y="2701718"/>
                  <a:pt x="2762530" y="2714454"/>
                  <a:pt x="2584231" y="2739925"/>
                </a:cubicBezTo>
                <a:cubicBezTo>
                  <a:pt x="2612167" y="3153218"/>
                  <a:pt x="2631476" y="3477361"/>
                  <a:pt x="2642158" y="3712354"/>
                </a:cubicBezTo>
                <a:lnTo>
                  <a:pt x="2675435" y="4628089"/>
                </a:lnTo>
                <a:cubicBezTo>
                  <a:pt x="2796218" y="4650274"/>
                  <a:pt x="2967533" y="4661366"/>
                  <a:pt x="3189380" y="4661366"/>
                </a:cubicBezTo>
                <a:cubicBezTo>
                  <a:pt x="3534475" y="4661366"/>
                  <a:pt x="3801924" y="4573038"/>
                  <a:pt x="3991727" y="4396382"/>
                </a:cubicBezTo>
                <a:cubicBezTo>
                  <a:pt x="4175778" y="4226300"/>
                  <a:pt x="4267803" y="3992950"/>
                  <a:pt x="4267803" y="3696332"/>
                </a:cubicBezTo>
                <a:cubicBezTo>
                  <a:pt x="4267803" y="3366848"/>
                  <a:pt x="4163453" y="3115833"/>
                  <a:pt x="3954752" y="2943285"/>
                </a:cubicBezTo>
                <a:cubicBezTo>
                  <a:pt x="3759198" y="2782241"/>
                  <a:pt x="3488463" y="2701718"/>
                  <a:pt x="3142546" y="2701718"/>
                </a:cubicBezTo>
                <a:close/>
                <a:moveTo>
                  <a:pt x="0" y="0"/>
                </a:moveTo>
                <a:lnTo>
                  <a:pt x="12192001" y="0"/>
                </a:lnTo>
                <a:lnTo>
                  <a:pt x="12192001" y="6944809"/>
                </a:lnTo>
                <a:lnTo>
                  <a:pt x="0" y="6944809"/>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Tree>
    <p:extLst>
      <p:ext uri="{BB962C8B-B14F-4D97-AF65-F5344CB8AC3E}">
        <p14:creationId xmlns:p14="http://schemas.microsoft.com/office/powerpoint/2010/main" val="1501569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E20B352-D206-29B7-7CD6-C7B65CD0FF6A}"/>
              </a:ext>
            </a:extLst>
          </p:cNvPr>
          <p:cNvPicPr>
            <a:picLocks noGrp="1" noChangeAspect="1"/>
          </p:cNvPicPr>
          <p:nvPr>
            <p:ph idx="1"/>
          </p:nvPr>
        </p:nvPicPr>
        <p:blipFill>
          <a:blip r:embed="rId3">
            <a:alphaModFix amt="82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 y="1"/>
            <a:ext cx="12192001" cy="6857999"/>
          </a:xfrm>
          <a:noFill/>
          <a:effectLst>
            <a:outerShdw blurRad="50800" dist="50800" dir="5400000" algn="ctr" rotWithShape="0">
              <a:srgbClr val="000000"/>
            </a:outerShdw>
          </a:effectLst>
        </p:spPr>
      </p:pic>
      <p:sp>
        <p:nvSpPr>
          <p:cNvPr id="9" name="Content Placeholder 2">
            <a:extLst>
              <a:ext uri="{FF2B5EF4-FFF2-40B4-BE49-F238E27FC236}">
                <a16:creationId xmlns:a16="http://schemas.microsoft.com/office/drawing/2014/main" id="{90508369-8B9C-0E00-94A6-AB705B1BBC1D}"/>
              </a:ext>
            </a:extLst>
          </p:cNvPr>
          <p:cNvSpPr txBox="1">
            <a:spLocks/>
          </p:cNvSpPr>
          <p:nvPr/>
        </p:nvSpPr>
        <p:spPr>
          <a:xfrm>
            <a:off x="2725993" y="1697807"/>
            <a:ext cx="6998110" cy="3277316"/>
          </a:xfrm>
          <a:prstGeom prst="rect">
            <a:avLst/>
          </a:prstGeom>
          <a:noFill/>
          <a:ln>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latin typeface="MV Boli" panose="02000500030200090000" pitchFamily="2" charset="0"/>
                <a:cs typeface="MV Boli" panose="02000500030200090000" pitchFamily="2" charset="0"/>
              </a:rPr>
              <a:t>The data used in the study include daily oil prices, exchange rates and stock market indices for both developed and under developing nations.</a:t>
            </a:r>
          </a:p>
          <a:p>
            <a:r>
              <a:rPr lang="en-US" sz="2400" dirty="0">
                <a:solidFill>
                  <a:schemeClr val="bg1"/>
                </a:solidFill>
                <a:latin typeface="MV Boli" panose="02000500030200090000" pitchFamily="2" charset="0"/>
                <a:cs typeface="MV Boli" panose="02000500030200090000" pitchFamily="2" charset="0"/>
              </a:rPr>
              <a:t>Period Covered- January 1,2015 – March 31, 2024</a:t>
            </a:r>
          </a:p>
          <a:p>
            <a:r>
              <a:rPr lang="en-US" sz="2400" dirty="0">
                <a:solidFill>
                  <a:schemeClr val="bg1"/>
                </a:solidFill>
                <a:latin typeface="MV Boli" panose="02000500030200090000" pitchFamily="2" charset="0"/>
                <a:cs typeface="MV Boli" panose="02000500030200090000" pitchFamily="2" charset="0"/>
              </a:rPr>
              <a:t>Countries considered in our analysis are </a:t>
            </a:r>
            <a:r>
              <a:rPr lang="en-IN" sz="2400" dirty="0">
                <a:solidFill>
                  <a:schemeClr val="bg1"/>
                </a:solidFill>
                <a:latin typeface="MV Boli" panose="02000500030200090000" pitchFamily="2" charset="0"/>
                <a:cs typeface="MV Boli" panose="02000500030200090000" pitchFamily="2" charset="0"/>
              </a:rPr>
              <a:t>India, USA, France and Saudi Arabia</a:t>
            </a:r>
          </a:p>
          <a:p>
            <a:r>
              <a:rPr lang="en-IN" sz="2400" dirty="0">
                <a:solidFill>
                  <a:schemeClr val="bg1"/>
                </a:solidFill>
                <a:latin typeface="MV Boli" panose="02000500030200090000" pitchFamily="2" charset="0"/>
                <a:cs typeface="MV Boli" panose="02000500030200090000" pitchFamily="2" charset="0"/>
              </a:rPr>
              <a:t>Data sources have been collected from varied sources. </a:t>
            </a:r>
          </a:p>
        </p:txBody>
      </p:sp>
      <p:sp>
        <p:nvSpPr>
          <p:cNvPr id="6" name="Freeform: Shape 5">
            <a:extLst>
              <a:ext uri="{FF2B5EF4-FFF2-40B4-BE49-F238E27FC236}">
                <a16:creationId xmlns:a16="http://schemas.microsoft.com/office/drawing/2014/main" id="{0F5B16CD-78ED-CCF2-FC72-BF571418649A}"/>
              </a:ext>
            </a:extLst>
          </p:cNvPr>
          <p:cNvSpPr/>
          <p:nvPr/>
        </p:nvSpPr>
        <p:spPr>
          <a:xfrm>
            <a:off x="-61341000" y="-24231600"/>
            <a:ext cx="116128800" cy="60960000"/>
          </a:xfrm>
          <a:custGeom>
            <a:avLst/>
            <a:gdLst/>
            <a:ahLst/>
            <a:cxnLst/>
            <a:rect l="l" t="t" r="r" b="b"/>
            <a:pathLst>
              <a:path w="12192000" h="6858000">
                <a:moveTo>
                  <a:pt x="8790147" y="3899109"/>
                </a:moveTo>
                <a:cubicBezTo>
                  <a:pt x="8842568" y="4013843"/>
                  <a:pt x="8881638" y="4103850"/>
                  <a:pt x="8907354" y="4169130"/>
                </a:cubicBezTo>
                <a:cubicBezTo>
                  <a:pt x="8949884" y="4286831"/>
                  <a:pt x="8979557" y="4371893"/>
                  <a:pt x="8996372" y="4424314"/>
                </a:cubicBezTo>
                <a:cubicBezTo>
                  <a:pt x="8922190" y="4446074"/>
                  <a:pt x="8853448" y="4461405"/>
                  <a:pt x="8790147" y="4470307"/>
                </a:cubicBezTo>
                <a:cubicBezTo>
                  <a:pt x="8685304" y="4482176"/>
                  <a:pt x="8618046" y="4488110"/>
                  <a:pt x="8588374" y="4488110"/>
                </a:cubicBezTo>
                <a:cubicBezTo>
                  <a:pt x="8624970" y="4358540"/>
                  <a:pt x="8656620" y="4256170"/>
                  <a:pt x="8683326" y="4180999"/>
                </a:cubicBezTo>
                <a:cubicBezTo>
                  <a:pt x="8731791" y="4050440"/>
                  <a:pt x="8767398" y="3956476"/>
                  <a:pt x="8790147" y="3899109"/>
                </a:cubicBezTo>
                <a:close/>
                <a:moveTo>
                  <a:pt x="5027773" y="3899109"/>
                </a:moveTo>
                <a:cubicBezTo>
                  <a:pt x="5080195" y="4013843"/>
                  <a:pt x="5119264" y="4103850"/>
                  <a:pt x="5144979" y="4169130"/>
                </a:cubicBezTo>
                <a:cubicBezTo>
                  <a:pt x="5187511" y="4286831"/>
                  <a:pt x="5217183" y="4371893"/>
                  <a:pt x="5233997" y="4424314"/>
                </a:cubicBezTo>
                <a:cubicBezTo>
                  <a:pt x="5159816" y="4446074"/>
                  <a:pt x="5091074" y="4461405"/>
                  <a:pt x="5027773" y="4470307"/>
                </a:cubicBezTo>
                <a:cubicBezTo>
                  <a:pt x="4922929" y="4482176"/>
                  <a:pt x="4855671" y="4488110"/>
                  <a:pt x="4825999" y="4488110"/>
                </a:cubicBezTo>
                <a:cubicBezTo>
                  <a:pt x="4862596" y="4358540"/>
                  <a:pt x="4894246" y="4256170"/>
                  <a:pt x="4920952" y="4180999"/>
                </a:cubicBezTo>
                <a:cubicBezTo>
                  <a:pt x="4969417" y="4050440"/>
                  <a:pt x="5005024" y="3956476"/>
                  <a:pt x="5027773" y="3899109"/>
                </a:cubicBezTo>
                <a:close/>
                <a:moveTo>
                  <a:pt x="3234877" y="3570833"/>
                </a:moveTo>
                <a:cubicBezTo>
                  <a:pt x="3336568" y="3573321"/>
                  <a:pt x="3421598" y="3599663"/>
                  <a:pt x="3489969" y="3649859"/>
                </a:cubicBezTo>
                <a:cubicBezTo>
                  <a:pt x="3583932" y="3719096"/>
                  <a:pt x="3630914" y="3826411"/>
                  <a:pt x="3630914" y="3971807"/>
                </a:cubicBezTo>
                <a:cubicBezTo>
                  <a:pt x="3630914" y="4150832"/>
                  <a:pt x="3580471" y="4286337"/>
                  <a:pt x="3479584" y="4378322"/>
                </a:cubicBezTo>
                <a:cubicBezTo>
                  <a:pt x="3399468" y="4452503"/>
                  <a:pt x="3296108" y="4493550"/>
                  <a:pt x="3169505" y="4501463"/>
                </a:cubicBezTo>
                <a:lnTo>
                  <a:pt x="3190276" y="3571227"/>
                </a:lnTo>
                <a:cubicBezTo>
                  <a:pt x="3205483" y="3570609"/>
                  <a:pt x="3220350" y="3570477"/>
                  <a:pt x="3234877" y="3570833"/>
                </a:cubicBezTo>
                <a:close/>
                <a:moveTo>
                  <a:pt x="8530512" y="2632089"/>
                </a:moveTo>
                <a:cubicBezTo>
                  <a:pt x="8476112" y="2969368"/>
                  <a:pt x="8408360" y="3325934"/>
                  <a:pt x="8327255" y="3701786"/>
                </a:cubicBezTo>
                <a:cubicBezTo>
                  <a:pt x="8194717" y="4263588"/>
                  <a:pt x="8096797" y="4666641"/>
                  <a:pt x="8033496" y="4910945"/>
                </a:cubicBezTo>
                <a:lnTo>
                  <a:pt x="8463748" y="4910945"/>
                </a:lnTo>
                <a:lnTo>
                  <a:pt x="8543864" y="4624604"/>
                </a:lnTo>
                <a:cubicBezTo>
                  <a:pt x="8575515" y="4688895"/>
                  <a:pt x="8599748" y="4738844"/>
                  <a:pt x="8616562" y="4774451"/>
                </a:cubicBezTo>
                <a:lnTo>
                  <a:pt x="8701130" y="4953970"/>
                </a:lnTo>
                <a:cubicBezTo>
                  <a:pt x="8772344" y="4891658"/>
                  <a:pt x="8837128" y="4841709"/>
                  <a:pt x="8895485" y="4804124"/>
                </a:cubicBezTo>
                <a:cubicBezTo>
                  <a:pt x="8986480" y="4752691"/>
                  <a:pt x="9043353" y="4722524"/>
                  <a:pt x="9066102" y="4713622"/>
                </a:cubicBezTo>
                <a:lnTo>
                  <a:pt x="9120996" y="4910945"/>
                </a:lnTo>
                <a:lnTo>
                  <a:pt x="9932542" y="4910945"/>
                </a:lnTo>
                <a:cubicBezTo>
                  <a:pt x="9811874" y="4411456"/>
                  <a:pt x="9717416" y="4013349"/>
                  <a:pt x="9649169" y="3716623"/>
                </a:cubicBezTo>
                <a:cubicBezTo>
                  <a:pt x="9525533" y="3148887"/>
                  <a:pt x="9449868" y="2787376"/>
                  <a:pt x="9422174" y="2632089"/>
                </a:cubicBezTo>
                <a:close/>
                <a:moveTo>
                  <a:pt x="6188465" y="2632089"/>
                </a:moveTo>
                <a:lnTo>
                  <a:pt x="6225555" y="3565292"/>
                </a:lnTo>
                <a:lnTo>
                  <a:pt x="6437715" y="3543038"/>
                </a:lnTo>
                <a:lnTo>
                  <a:pt x="6672128" y="3534136"/>
                </a:lnTo>
                <a:cubicBezTo>
                  <a:pt x="6683008" y="3675576"/>
                  <a:pt x="6693393" y="3820477"/>
                  <a:pt x="6703284" y="3968840"/>
                </a:cubicBezTo>
                <a:cubicBezTo>
                  <a:pt x="6725044" y="4397114"/>
                  <a:pt x="6739881" y="4711150"/>
                  <a:pt x="6747793" y="4910945"/>
                </a:cubicBezTo>
                <a:lnTo>
                  <a:pt x="7465870" y="4910945"/>
                </a:lnTo>
                <a:cubicBezTo>
                  <a:pt x="7490598" y="4491572"/>
                  <a:pt x="7508401" y="4173581"/>
                  <a:pt x="7519281" y="3956971"/>
                </a:cubicBezTo>
                <a:cubicBezTo>
                  <a:pt x="7534117" y="3733437"/>
                  <a:pt x="7544503" y="3592492"/>
                  <a:pt x="7550437" y="3534136"/>
                </a:cubicBezTo>
                <a:cubicBezTo>
                  <a:pt x="7668139" y="3537103"/>
                  <a:pt x="7753200" y="3540071"/>
                  <a:pt x="7805621" y="3543038"/>
                </a:cubicBezTo>
                <a:cubicBezTo>
                  <a:pt x="7890683" y="3551940"/>
                  <a:pt x="7952501" y="3559358"/>
                  <a:pt x="7991075" y="3565292"/>
                </a:cubicBezTo>
                <a:lnTo>
                  <a:pt x="8034101" y="2632089"/>
                </a:lnTo>
                <a:close/>
                <a:moveTo>
                  <a:pt x="4768138" y="2632089"/>
                </a:moveTo>
                <a:cubicBezTo>
                  <a:pt x="4713737" y="2969368"/>
                  <a:pt x="4645985" y="3325934"/>
                  <a:pt x="4564880" y="3701786"/>
                </a:cubicBezTo>
                <a:cubicBezTo>
                  <a:pt x="4432342" y="4263588"/>
                  <a:pt x="4334423" y="4666641"/>
                  <a:pt x="4271121" y="4910945"/>
                </a:cubicBezTo>
                <a:lnTo>
                  <a:pt x="4701374" y="4910945"/>
                </a:lnTo>
                <a:lnTo>
                  <a:pt x="4781490" y="4624604"/>
                </a:lnTo>
                <a:cubicBezTo>
                  <a:pt x="4813141" y="4688895"/>
                  <a:pt x="4837374" y="4738844"/>
                  <a:pt x="4854189" y="4774451"/>
                </a:cubicBezTo>
                <a:lnTo>
                  <a:pt x="4938755" y="4953970"/>
                </a:lnTo>
                <a:cubicBezTo>
                  <a:pt x="5009970" y="4891658"/>
                  <a:pt x="5074754" y="4841709"/>
                  <a:pt x="5133110" y="4804124"/>
                </a:cubicBezTo>
                <a:cubicBezTo>
                  <a:pt x="5224107" y="4752691"/>
                  <a:pt x="5280980" y="4722524"/>
                  <a:pt x="5303728" y="4713622"/>
                </a:cubicBezTo>
                <a:lnTo>
                  <a:pt x="5358622" y="4910945"/>
                </a:lnTo>
                <a:lnTo>
                  <a:pt x="6170168" y="4910945"/>
                </a:lnTo>
                <a:cubicBezTo>
                  <a:pt x="6049499" y="4411456"/>
                  <a:pt x="5955042" y="4013349"/>
                  <a:pt x="5886795" y="3716623"/>
                </a:cubicBezTo>
                <a:cubicBezTo>
                  <a:pt x="5763159" y="3148887"/>
                  <a:pt x="5687494" y="2787376"/>
                  <a:pt x="5659799" y="2632089"/>
                </a:cubicBezTo>
                <a:close/>
                <a:moveTo>
                  <a:pt x="2884648" y="2592031"/>
                </a:moveTo>
                <a:cubicBezTo>
                  <a:pt x="2651223" y="2592031"/>
                  <a:pt x="2427195" y="2607362"/>
                  <a:pt x="2212563" y="2638023"/>
                </a:cubicBezTo>
                <a:cubicBezTo>
                  <a:pt x="2246192" y="3135534"/>
                  <a:pt x="2269436" y="3525729"/>
                  <a:pt x="2282294" y="3808608"/>
                </a:cubicBezTo>
                <a:lnTo>
                  <a:pt x="2322352" y="4910945"/>
                </a:lnTo>
                <a:cubicBezTo>
                  <a:pt x="2467748" y="4937650"/>
                  <a:pt x="2673972" y="4951003"/>
                  <a:pt x="2941026" y="4951003"/>
                </a:cubicBezTo>
                <a:cubicBezTo>
                  <a:pt x="3356442" y="4951003"/>
                  <a:pt x="3678390" y="4844676"/>
                  <a:pt x="3906869" y="4632022"/>
                </a:cubicBezTo>
                <a:cubicBezTo>
                  <a:pt x="4128425" y="4427282"/>
                  <a:pt x="4239202" y="4146381"/>
                  <a:pt x="4239202" y="3789321"/>
                </a:cubicBezTo>
                <a:cubicBezTo>
                  <a:pt x="4239202" y="3392697"/>
                  <a:pt x="4113588" y="3090531"/>
                  <a:pt x="3862360" y="2882822"/>
                </a:cubicBezTo>
                <a:cubicBezTo>
                  <a:pt x="3626958" y="2688961"/>
                  <a:pt x="3301053" y="2592031"/>
                  <a:pt x="2884648" y="2592031"/>
                </a:cubicBezTo>
                <a:close/>
                <a:moveTo>
                  <a:pt x="0" y="0"/>
                </a:moveTo>
                <a:lnTo>
                  <a:pt x="12192000" y="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991499004"/>
      </p:ext>
    </p:extLst>
  </p:cSld>
  <p:clrMapOvr>
    <a:masterClrMapping/>
  </p:clrMapOvr>
  <mc:AlternateContent xmlns:mc="http://schemas.openxmlformats.org/markup-compatibility/2006" xmlns:p159="http://schemas.microsoft.com/office/powerpoint/2015/09/main">
    <mc:Choice Requires="p159">
      <p:transition spd="slow">
        <p159:morph option="byObject"/>
        <p:sndAc>
          <p:stSnd>
            <p:snd r:embed="rId2" name="bomb.wav"/>
          </p:stSnd>
        </p:sndAc>
      </p:transition>
    </mc:Choice>
    <mc:Fallback xmlns="">
      <p:transition spd="slow">
        <p:fade/>
        <p:sndAc>
          <p:stSnd>
            <p:snd r:embed="rId5" name="bomb.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32CE5D4-E413-0799-203F-3F781586D5D6}"/>
              </a:ext>
            </a:extLst>
          </p:cNvPr>
          <p:cNvPicPr>
            <a:picLocks noChangeAspect="1"/>
          </p:cNvPicPr>
          <p:nvPr/>
        </p:nvPicPr>
        <p:blipFill rotWithShape="1">
          <a:blip r:embed="rId2">
            <a:alphaModFix am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22" t="-526" r="-370" b="-771"/>
          <a:stretch/>
        </p:blipFill>
        <p:spPr>
          <a:xfrm>
            <a:off x="-266700" y="-398293"/>
            <a:ext cx="12674600" cy="7408693"/>
          </a:xfrm>
          <a:prstGeom prst="rect">
            <a:avLst/>
          </a:prstGeom>
        </p:spPr>
        <p:style>
          <a:lnRef idx="2">
            <a:schemeClr val="accent1">
              <a:shade val="15000"/>
            </a:schemeClr>
          </a:lnRef>
          <a:fillRef idx="1">
            <a:schemeClr val="accent1"/>
          </a:fillRef>
          <a:effectRef idx="0">
            <a:schemeClr val="accent1"/>
          </a:effectRef>
          <a:fontRef idx="minor">
            <a:schemeClr val="lt1"/>
          </a:fontRef>
        </p:style>
      </p:pic>
      <p:graphicFrame>
        <p:nvGraphicFramePr>
          <p:cNvPr id="6" name="Content Placeholder 5">
            <a:extLst>
              <a:ext uri="{FF2B5EF4-FFF2-40B4-BE49-F238E27FC236}">
                <a16:creationId xmlns:a16="http://schemas.microsoft.com/office/drawing/2014/main" id="{05774348-D6E9-1EA4-A6A8-02AC04E5E700}"/>
              </a:ext>
            </a:extLst>
          </p:cNvPr>
          <p:cNvGraphicFramePr>
            <a:graphicFrameLocks noGrp="1"/>
          </p:cNvGraphicFramePr>
          <p:nvPr>
            <p:ph idx="1"/>
            <p:extLst>
              <p:ext uri="{D42A27DB-BD31-4B8C-83A1-F6EECF244321}">
                <p14:modId xmlns:p14="http://schemas.microsoft.com/office/powerpoint/2010/main" val="1869314826"/>
              </p:ext>
            </p:extLst>
          </p:nvPr>
        </p:nvGraphicFramePr>
        <p:xfrm>
          <a:off x="330200" y="2553176"/>
          <a:ext cx="6489700" cy="23899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id="{19949690-DA98-5685-20E0-4E9D2C7B24EA}"/>
              </a:ext>
            </a:extLst>
          </p:cNvPr>
          <p:cNvGraphicFramePr/>
          <p:nvPr>
            <p:extLst>
              <p:ext uri="{D42A27DB-BD31-4B8C-83A1-F6EECF244321}">
                <p14:modId xmlns:p14="http://schemas.microsoft.com/office/powerpoint/2010/main" val="2606602622"/>
              </p:ext>
            </p:extLst>
          </p:nvPr>
        </p:nvGraphicFramePr>
        <p:xfrm>
          <a:off x="6997700" y="2017132"/>
          <a:ext cx="3568700" cy="40386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6" name="Title 1">
            <a:extLst>
              <a:ext uri="{FF2B5EF4-FFF2-40B4-BE49-F238E27FC236}">
                <a16:creationId xmlns:a16="http://schemas.microsoft.com/office/drawing/2014/main" id="{1B814C7E-90E1-6394-9F8E-C829053BC2DD}"/>
              </a:ext>
            </a:extLst>
          </p:cNvPr>
          <p:cNvSpPr>
            <a:spLocks noGrp="1"/>
          </p:cNvSpPr>
          <p:nvPr>
            <p:ph type="title"/>
          </p:nvPr>
        </p:nvSpPr>
        <p:spPr>
          <a:xfrm>
            <a:off x="6413500" y="-241299"/>
            <a:ext cx="5130800" cy="1104900"/>
          </a:xfrm>
        </p:spPr>
        <p:txBody>
          <a:bodyPr>
            <a:normAutofit/>
          </a:bodyPr>
          <a:lstStyle/>
          <a:p>
            <a:r>
              <a:rPr lang="en-IN" b="1" dirty="0">
                <a:solidFill>
                  <a:srgbClr val="FFFF00"/>
                </a:solidFill>
              </a:rPr>
              <a:t>ABOUT DATA</a:t>
            </a:r>
          </a:p>
        </p:txBody>
      </p:sp>
      <p:cxnSp>
        <p:nvCxnSpPr>
          <p:cNvPr id="17" name="Straight Connector 16">
            <a:extLst>
              <a:ext uri="{FF2B5EF4-FFF2-40B4-BE49-F238E27FC236}">
                <a16:creationId xmlns:a16="http://schemas.microsoft.com/office/drawing/2014/main" id="{A9248476-6D48-4488-6126-BCCB5AB2B843}"/>
              </a:ext>
            </a:extLst>
          </p:cNvPr>
          <p:cNvCxnSpPr/>
          <p:nvPr/>
        </p:nvCxnSpPr>
        <p:spPr>
          <a:xfrm flipH="1">
            <a:off x="228600" y="635000"/>
            <a:ext cx="1172971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14685CE-E861-BA23-B5DF-16E8DF9167D9}"/>
              </a:ext>
            </a:extLst>
          </p:cNvPr>
          <p:cNvSpPr/>
          <p:nvPr/>
        </p:nvSpPr>
        <p:spPr>
          <a:xfrm rot="5400000">
            <a:off x="690881" y="1882139"/>
            <a:ext cx="1158237" cy="41656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CFB210D2-3BFC-BDD6-1906-73ACF72AAFBE}"/>
              </a:ext>
            </a:extLst>
          </p:cNvPr>
          <p:cNvSpPr/>
          <p:nvPr/>
        </p:nvSpPr>
        <p:spPr>
          <a:xfrm rot="10800000">
            <a:off x="5491481" y="4734842"/>
            <a:ext cx="1158237" cy="41656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DBF80F51-A343-B154-399D-3BCB341CF66D}"/>
              </a:ext>
            </a:extLst>
          </p:cNvPr>
          <p:cNvSpPr/>
          <p:nvPr/>
        </p:nvSpPr>
        <p:spPr>
          <a:xfrm rot="5400000">
            <a:off x="6363973" y="1485760"/>
            <a:ext cx="1158237" cy="41656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29D9B455-8F0A-9E71-E571-0D65C9CFEF94}"/>
              </a:ext>
            </a:extLst>
          </p:cNvPr>
          <p:cNvSpPr/>
          <p:nvPr/>
        </p:nvSpPr>
        <p:spPr>
          <a:xfrm rot="10800000">
            <a:off x="10250170" y="5878692"/>
            <a:ext cx="1158237" cy="41656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Content Placeholder 2">
            <a:extLst>
              <a:ext uri="{FF2B5EF4-FFF2-40B4-BE49-F238E27FC236}">
                <a16:creationId xmlns:a16="http://schemas.microsoft.com/office/drawing/2014/main" id="{37289C63-BB25-EF56-495D-AAD366AECB73}"/>
              </a:ext>
            </a:extLst>
          </p:cNvPr>
          <p:cNvSpPr txBox="1">
            <a:spLocks/>
          </p:cNvSpPr>
          <p:nvPr/>
        </p:nvSpPr>
        <p:spPr>
          <a:xfrm>
            <a:off x="1155700" y="8221864"/>
            <a:ext cx="10515600" cy="2875280"/>
          </a:xfrm>
          <a:prstGeom prst="rect">
            <a:avLst/>
          </a:prstGeom>
          <a:solidFill>
            <a:schemeClr val="accent5">
              <a:lumMod val="20000"/>
              <a:lumOff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 data used in this study were obtained from the Yahoo Finance platform using the Python yfinance library.</a:t>
            </a:r>
          </a:p>
          <a:p>
            <a:r>
              <a:rPr lang="en-US"/>
              <a:t>Brent crude oil price data was downloaded from the </a:t>
            </a:r>
            <a:r>
              <a:rPr lang="en-US" i="1"/>
              <a:t>FRED database</a:t>
            </a:r>
            <a:r>
              <a:rPr lang="en-US"/>
              <a:t>, </a:t>
            </a:r>
          </a:p>
          <a:p>
            <a:r>
              <a:rPr lang="en-US"/>
              <a:t>OPEC oil price data was obtained from the </a:t>
            </a:r>
            <a:r>
              <a:rPr lang="en-US" i="1"/>
              <a:t>OPEC Annual Statistical Bulletin.</a:t>
            </a:r>
            <a:r>
              <a:rPr lang="en-US"/>
              <a:t> </a:t>
            </a:r>
          </a:p>
          <a:p>
            <a:endParaRPr lang="en-IN" dirty="0"/>
          </a:p>
        </p:txBody>
      </p:sp>
      <p:sp>
        <p:nvSpPr>
          <p:cNvPr id="29" name="Rectangle 28">
            <a:extLst>
              <a:ext uri="{FF2B5EF4-FFF2-40B4-BE49-F238E27FC236}">
                <a16:creationId xmlns:a16="http://schemas.microsoft.com/office/drawing/2014/main" id="{28C7DD06-E2CF-EF84-C095-59160975674A}"/>
              </a:ext>
            </a:extLst>
          </p:cNvPr>
          <p:cNvSpPr/>
          <p:nvPr/>
        </p:nvSpPr>
        <p:spPr>
          <a:xfrm rot="5400000">
            <a:off x="576581" y="7543684"/>
            <a:ext cx="1158237" cy="41656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129C16CA-E7AF-4D78-2C7C-7702911C6189}"/>
              </a:ext>
            </a:extLst>
          </p:cNvPr>
          <p:cNvSpPr/>
          <p:nvPr/>
        </p:nvSpPr>
        <p:spPr>
          <a:xfrm>
            <a:off x="10883901" y="10888864"/>
            <a:ext cx="1158237" cy="41656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379117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742DAE-4604-423E-2CFA-6A38F6F4E88B}"/>
              </a:ext>
            </a:extLst>
          </p:cNvPr>
          <p:cNvPicPr>
            <a:picLocks noChangeAspect="1"/>
          </p:cNvPicPr>
          <p:nvPr/>
        </p:nvPicPr>
        <p:blipFill rotWithShape="1">
          <a:blip r:embed="rId2">
            <a:alphaModFix am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22" t="-526" r="-370" b="-771"/>
          <a:stretch/>
        </p:blipFill>
        <p:spPr>
          <a:xfrm>
            <a:off x="-266700" y="-398293"/>
            <a:ext cx="12674600" cy="7408693"/>
          </a:xfrm>
          <a:prstGeom prst="rect">
            <a:avLst/>
          </a:prstGeom>
        </p:spPr>
        <p:style>
          <a:lnRef idx="2">
            <a:schemeClr val="accent1">
              <a:shade val="15000"/>
            </a:schemeClr>
          </a:lnRef>
          <a:fillRef idx="1">
            <a:schemeClr val="accent1"/>
          </a:fillRef>
          <a:effectRef idx="0">
            <a:schemeClr val="accent1"/>
          </a:effectRef>
          <a:fontRef idx="minor">
            <a:schemeClr val="lt1"/>
          </a:fontRef>
        </p:style>
      </p:pic>
      <p:sp>
        <p:nvSpPr>
          <p:cNvPr id="3" name="Content Placeholder 2">
            <a:extLst>
              <a:ext uri="{FF2B5EF4-FFF2-40B4-BE49-F238E27FC236}">
                <a16:creationId xmlns:a16="http://schemas.microsoft.com/office/drawing/2014/main" id="{D11F9E8F-57D8-3165-0653-FB98F1B0EEAE}"/>
              </a:ext>
            </a:extLst>
          </p:cNvPr>
          <p:cNvSpPr>
            <a:spLocks noGrp="1"/>
          </p:cNvSpPr>
          <p:nvPr>
            <p:ph idx="1"/>
          </p:nvPr>
        </p:nvSpPr>
        <p:spPr>
          <a:xfrm>
            <a:off x="838200" y="2069613"/>
            <a:ext cx="10515600" cy="2875280"/>
          </a:xfrm>
          <a:solidFill>
            <a:schemeClr val="accent5">
              <a:lumMod val="20000"/>
              <a:lumOff val="80000"/>
            </a:schemeClr>
          </a:solidFill>
        </p:spPr>
        <p:txBody>
          <a:bodyPr anchor="ctr"/>
          <a:lstStyle/>
          <a:p>
            <a:r>
              <a:rPr lang="en-US" dirty="0"/>
              <a:t>The data used in this study were obtained from the Yahoo Finance platform using the Python yfinance library.</a:t>
            </a:r>
          </a:p>
          <a:p>
            <a:r>
              <a:rPr lang="en-US" dirty="0"/>
              <a:t>Brent crude oil price data was downloaded from the </a:t>
            </a:r>
            <a:r>
              <a:rPr lang="en-US" i="1" dirty="0"/>
              <a:t>FRED database</a:t>
            </a:r>
            <a:r>
              <a:rPr lang="en-US" dirty="0"/>
              <a:t>, </a:t>
            </a:r>
          </a:p>
          <a:p>
            <a:r>
              <a:rPr lang="en-US" dirty="0"/>
              <a:t>OPEC oil price data was obtained from the </a:t>
            </a:r>
            <a:r>
              <a:rPr lang="en-US" i="1" dirty="0"/>
              <a:t>OPEC Annual Statistical Bulletin.</a:t>
            </a:r>
            <a:r>
              <a:rPr lang="en-US" dirty="0"/>
              <a:t> </a:t>
            </a:r>
          </a:p>
          <a:p>
            <a:endParaRPr lang="en-IN" dirty="0"/>
          </a:p>
        </p:txBody>
      </p:sp>
      <p:sp>
        <p:nvSpPr>
          <p:cNvPr id="6" name="Rectangle 5">
            <a:extLst>
              <a:ext uri="{FF2B5EF4-FFF2-40B4-BE49-F238E27FC236}">
                <a16:creationId xmlns:a16="http://schemas.microsoft.com/office/drawing/2014/main" id="{01977AB7-1AA0-8270-9A2C-F723FD39FF9A}"/>
              </a:ext>
            </a:extLst>
          </p:cNvPr>
          <p:cNvSpPr/>
          <p:nvPr/>
        </p:nvSpPr>
        <p:spPr>
          <a:xfrm rot="5400000">
            <a:off x="259081" y="1391433"/>
            <a:ext cx="1158237" cy="41656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92891696-1687-5A1C-0D26-4AD5B3673CC0}"/>
              </a:ext>
            </a:extLst>
          </p:cNvPr>
          <p:cNvSpPr/>
          <p:nvPr/>
        </p:nvSpPr>
        <p:spPr>
          <a:xfrm>
            <a:off x="10566401" y="4736613"/>
            <a:ext cx="1158237" cy="41656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1">
            <a:extLst>
              <a:ext uri="{FF2B5EF4-FFF2-40B4-BE49-F238E27FC236}">
                <a16:creationId xmlns:a16="http://schemas.microsoft.com/office/drawing/2014/main" id="{EA1C00E4-7BE3-AADA-FEE6-3CC3C38EDC0A}"/>
              </a:ext>
            </a:extLst>
          </p:cNvPr>
          <p:cNvSpPr>
            <a:spLocks noGrp="1"/>
          </p:cNvSpPr>
          <p:nvPr>
            <p:ph type="title"/>
          </p:nvPr>
        </p:nvSpPr>
        <p:spPr>
          <a:xfrm>
            <a:off x="6413500" y="-241299"/>
            <a:ext cx="5130800" cy="1104900"/>
          </a:xfrm>
        </p:spPr>
        <p:txBody>
          <a:bodyPr/>
          <a:lstStyle/>
          <a:p>
            <a:r>
              <a:rPr lang="en-IN" b="1" dirty="0">
                <a:solidFill>
                  <a:srgbClr val="FFFF00"/>
                </a:solidFill>
              </a:rPr>
              <a:t>Data Sources</a:t>
            </a:r>
          </a:p>
        </p:txBody>
      </p:sp>
      <p:cxnSp>
        <p:nvCxnSpPr>
          <p:cNvPr id="11" name="Straight Connector 10">
            <a:extLst>
              <a:ext uri="{FF2B5EF4-FFF2-40B4-BE49-F238E27FC236}">
                <a16:creationId xmlns:a16="http://schemas.microsoft.com/office/drawing/2014/main" id="{AD9DB492-0FC1-3C78-192D-BC28C9E53B1C}"/>
              </a:ext>
            </a:extLst>
          </p:cNvPr>
          <p:cNvCxnSpPr/>
          <p:nvPr/>
        </p:nvCxnSpPr>
        <p:spPr>
          <a:xfrm flipH="1">
            <a:off x="228600" y="635000"/>
            <a:ext cx="1172971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706017B4-9531-89B1-1454-CB14CDCFB0F0}"/>
              </a:ext>
            </a:extLst>
          </p:cNvPr>
          <p:cNvSpPr txBox="1">
            <a:spLocks/>
          </p:cNvSpPr>
          <p:nvPr/>
        </p:nvSpPr>
        <p:spPr>
          <a:xfrm>
            <a:off x="1442718" y="8236539"/>
            <a:ext cx="10515600" cy="4730718"/>
          </a:xfrm>
          <a:prstGeom prst="rect">
            <a:avLst/>
          </a:prstGeom>
          <a:solidFill>
            <a:schemeClr val="accent5">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Brent Crude</a:t>
            </a:r>
            <a:br>
              <a:rPr lang="en-US" b="1"/>
            </a:br>
            <a:r>
              <a:rPr lang="en-US"/>
              <a:t>Leading global price benchmark for Atlantic basin crude oils.</a:t>
            </a:r>
            <a:br>
              <a:rPr lang="en-US"/>
            </a:br>
            <a:r>
              <a:rPr lang="en-US"/>
              <a:t>It is used to set the price of two-thirds of the world's internationally                  traded crude oil supplies.</a:t>
            </a:r>
            <a:br>
              <a:rPr lang="en-US"/>
            </a:br>
            <a:r>
              <a:rPr lang="en-US"/>
              <a:t>Used for Asia, Middle East, North America, Europe.</a:t>
            </a:r>
          </a:p>
          <a:p>
            <a:endParaRPr lang="en-IN"/>
          </a:p>
          <a:p>
            <a:r>
              <a:rPr lang="en-IN" b="1"/>
              <a:t>OPEC</a:t>
            </a:r>
            <a:r>
              <a:rPr lang="en-US" b="1"/>
              <a:t>(Organization of the Petroleum Exporting Countries)</a:t>
            </a:r>
            <a:br>
              <a:rPr lang="en-US" b="1"/>
            </a:br>
            <a:r>
              <a:rPr lang="en-US"/>
              <a:t>Average price of crude oils from OPEC countries.</a:t>
            </a:r>
            <a:br>
              <a:rPr lang="en-US"/>
            </a:br>
            <a:r>
              <a:rPr lang="en-IN"/>
              <a:t>Includes Iran (Iran Heavy), Kuwait (Kuwait Export), Saudi Arabia (Arab Light), United Arab Emirates (Murban)..etc</a:t>
            </a:r>
            <a:br>
              <a:rPr lang="en-IN" b="1"/>
            </a:br>
            <a:r>
              <a:rPr lang="en-US"/>
              <a:t>Alternate benchmark for India to check result consistency.</a:t>
            </a:r>
            <a:endParaRPr lang="en-IN" dirty="0"/>
          </a:p>
        </p:txBody>
      </p:sp>
      <p:sp>
        <p:nvSpPr>
          <p:cNvPr id="13" name="Rectangle 12">
            <a:extLst>
              <a:ext uri="{FF2B5EF4-FFF2-40B4-BE49-F238E27FC236}">
                <a16:creationId xmlns:a16="http://schemas.microsoft.com/office/drawing/2014/main" id="{B700E1EE-BC86-CDB9-D9B2-287EA41FF86E}"/>
              </a:ext>
            </a:extLst>
          </p:cNvPr>
          <p:cNvSpPr/>
          <p:nvPr/>
        </p:nvSpPr>
        <p:spPr>
          <a:xfrm rot="5400000">
            <a:off x="906779" y="7541244"/>
            <a:ext cx="1158237" cy="41656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0806E3D6-AFA6-7DAC-D799-7688A3ED8F9C}"/>
              </a:ext>
            </a:extLst>
          </p:cNvPr>
          <p:cNvSpPr/>
          <p:nvPr/>
        </p:nvSpPr>
        <p:spPr>
          <a:xfrm>
            <a:off x="11429999" y="12627791"/>
            <a:ext cx="1158237" cy="41656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6429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AE61AC-5EDF-F193-7FFD-3D7B44F969A9}"/>
              </a:ext>
            </a:extLst>
          </p:cNvPr>
          <p:cNvPicPr>
            <a:picLocks noChangeAspect="1"/>
          </p:cNvPicPr>
          <p:nvPr/>
        </p:nvPicPr>
        <p:blipFill rotWithShape="1">
          <a:blip r:embed="rId2">
            <a:alphaModFix am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22" t="-526" r="-370" b="-771"/>
          <a:stretch/>
        </p:blipFill>
        <p:spPr>
          <a:xfrm>
            <a:off x="-266700" y="-398293"/>
            <a:ext cx="12674600" cy="7408693"/>
          </a:xfrm>
          <a:prstGeom prst="rect">
            <a:avLst/>
          </a:prstGeom>
        </p:spPr>
        <p:style>
          <a:lnRef idx="2">
            <a:schemeClr val="accent1">
              <a:shade val="15000"/>
            </a:schemeClr>
          </a:lnRef>
          <a:fillRef idx="1">
            <a:schemeClr val="accent1"/>
          </a:fillRef>
          <a:effectRef idx="0">
            <a:schemeClr val="accent1"/>
          </a:effectRef>
          <a:fontRef idx="minor">
            <a:schemeClr val="lt1"/>
          </a:fontRef>
        </p:style>
      </p:pic>
      <p:sp>
        <p:nvSpPr>
          <p:cNvPr id="3" name="Content Placeholder 2">
            <a:extLst>
              <a:ext uri="{FF2B5EF4-FFF2-40B4-BE49-F238E27FC236}">
                <a16:creationId xmlns:a16="http://schemas.microsoft.com/office/drawing/2014/main" id="{7CF0C896-9665-BAA5-D03C-F4B2F65B7947}"/>
              </a:ext>
            </a:extLst>
          </p:cNvPr>
          <p:cNvSpPr>
            <a:spLocks noGrp="1"/>
          </p:cNvSpPr>
          <p:nvPr>
            <p:ph idx="1"/>
          </p:nvPr>
        </p:nvSpPr>
        <p:spPr>
          <a:xfrm>
            <a:off x="919126" y="1822370"/>
            <a:ext cx="10515600" cy="4730718"/>
          </a:xfrm>
          <a:solidFill>
            <a:schemeClr val="accent5">
              <a:lumMod val="20000"/>
              <a:lumOff val="80000"/>
            </a:schemeClr>
          </a:solidFill>
        </p:spPr>
        <p:txBody>
          <a:bodyPr>
            <a:normAutofit/>
          </a:bodyPr>
          <a:lstStyle/>
          <a:p>
            <a:pPr>
              <a:buFont typeface="Arial" panose="020B0604020202020204" pitchFamily="34" charset="0"/>
              <a:buChar char="•"/>
            </a:pPr>
            <a:r>
              <a:rPr lang="en-US" b="1" dirty="0"/>
              <a:t>Brent Crude</a:t>
            </a:r>
            <a:br>
              <a:rPr lang="en-US" b="1" dirty="0"/>
            </a:br>
            <a:r>
              <a:rPr lang="en-US" dirty="0"/>
              <a:t>Leading global price benchmark for Atlantic basin crude oils.</a:t>
            </a:r>
            <a:br>
              <a:rPr lang="en-US" dirty="0"/>
            </a:br>
            <a:r>
              <a:rPr lang="en-US" dirty="0"/>
              <a:t>It is used to set the price of two-thirds of the world's internationally                  traded crude oil supplies.</a:t>
            </a:r>
            <a:br>
              <a:rPr lang="en-US" dirty="0"/>
            </a:br>
            <a:r>
              <a:rPr lang="en-US" dirty="0"/>
              <a:t>Used for Asia, Middle East, North America, Europe.</a:t>
            </a:r>
          </a:p>
          <a:p>
            <a:endParaRPr lang="en-IN" dirty="0"/>
          </a:p>
          <a:p>
            <a:r>
              <a:rPr lang="en-IN" b="1" dirty="0"/>
              <a:t>OPEC</a:t>
            </a:r>
            <a:r>
              <a:rPr lang="en-US" b="1" dirty="0"/>
              <a:t>(Organization of the Petroleum Exporting Countries)</a:t>
            </a:r>
            <a:br>
              <a:rPr lang="en-US" b="1" dirty="0"/>
            </a:br>
            <a:r>
              <a:rPr lang="en-US" dirty="0"/>
              <a:t>Average price of crude oils from OPEC countries.</a:t>
            </a:r>
            <a:br>
              <a:rPr lang="en-US" dirty="0"/>
            </a:br>
            <a:r>
              <a:rPr lang="en-IN" dirty="0"/>
              <a:t>Includes Iran (Iran Heavy), Kuwait (Kuwait Export), Saudi Arabia (Arab Light), United Arab Emirates (Murban)..etc</a:t>
            </a:r>
            <a:br>
              <a:rPr lang="en-IN" b="1" dirty="0"/>
            </a:br>
            <a:r>
              <a:rPr lang="en-US" dirty="0"/>
              <a:t>Alternate benchmark for India to check result consistency.</a:t>
            </a:r>
            <a:endParaRPr lang="en-IN" dirty="0"/>
          </a:p>
        </p:txBody>
      </p:sp>
      <p:sp>
        <p:nvSpPr>
          <p:cNvPr id="2" name="Title 1">
            <a:extLst>
              <a:ext uri="{FF2B5EF4-FFF2-40B4-BE49-F238E27FC236}">
                <a16:creationId xmlns:a16="http://schemas.microsoft.com/office/drawing/2014/main" id="{7C44B342-38C4-A4C1-B86A-590928FAD303}"/>
              </a:ext>
            </a:extLst>
          </p:cNvPr>
          <p:cNvSpPr>
            <a:spLocks noGrp="1"/>
          </p:cNvSpPr>
          <p:nvPr>
            <p:ph type="title"/>
          </p:nvPr>
        </p:nvSpPr>
        <p:spPr>
          <a:xfrm>
            <a:off x="6413500" y="-241299"/>
            <a:ext cx="5130800" cy="1104900"/>
          </a:xfrm>
        </p:spPr>
        <p:txBody>
          <a:bodyPr/>
          <a:lstStyle/>
          <a:p>
            <a:r>
              <a:rPr lang="en-IN" b="1" dirty="0">
                <a:solidFill>
                  <a:srgbClr val="FFFF00"/>
                </a:solidFill>
              </a:rPr>
              <a:t>Oil Price Benchmarks</a:t>
            </a:r>
          </a:p>
        </p:txBody>
      </p:sp>
      <p:sp>
        <p:nvSpPr>
          <p:cNvPr id="5" name="Rectangle 4">
            <a:extLst>
              <a:ext uri="{FF2B5EF4-FFF2-40B4-BE49-F238E27FC236}">
                <a16:creationId xmlns:a16="http://schemas.microsoft.com/office/drawing/2014/main" id="{2D36EF92-8B57-E57E-09ED-53168F729329}"/>
              </a:ext>
            </a:extLst>
          </p:cNvPr>
          <p:cNvSpPr/>
          <p:nvPr/>
        </p:nvSpPr>
        <p:spPr>
          <a:xfrm rot="5400000">
            <a:off x="383187" y="1127075"/>
            <a:ext cx="1158237" cy="41656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57E22F1-4D26-7D87-8AED-B9FDE522EEC7}"/>
              </a:ext>
            </a:extLst>
          </p:cNvPr>
          <p:cNvSpPr/>
          <p:nvPr/>
        </p:nvSpPr>
        <p:spPr>
          <a:xfrm>
            <a:off x="10906407" y="6213622"/>
            <a:ext cx="1158237" cy="41656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09F6C608-876A-272C-B148-8274EA481F25}"/>
              </a:ext>
            </a:extLst>
          </p:cNvPr>
          <p:cNvCxnSpPr/>
          <p:nvPr/>
        </p:nvCxnSpPr>
        <p:spPr>
          <a:xfrm flipH="1">
            <a:off x="228600" y="635000"/>
            <a:ext cx="1172971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4B9FFB9-908C-9C99-A254-0678C5E6E835}"/>
              </a:ext>
            </a:extLst>
          </p:cNvPr>
          <p:cNvSpPr txBox="1">
            <a:spLocks/>
          </p:cNvSpPr>
          <p:nvPr/>
        </p:nvSpPr>
        <p:spPr>
          <a:xfrm>
            <a:off x="1361086" y="8116944"/>
            <a:ext cx="10515600" cy="3742055"/>
          </a:xfrm>
          <a:prstGeom prst="rect">
            <a:avLst/>
          </a:prstGeom>
          <a:solidFill>
            <a:schemeClr val="accent5">
              <a:lumMod val="20000"/>
              <a:lumOff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Periods</a:t>
            </a:r>
            <a:r>
              <a:rPr lang="en-US"/>
              <a:t>:</a:t>
            </a:r>
          </a:p>
          <a:p>
            <a:pPr marL="742950" lvl="1" indent="-285750"/>
            <a:r>
              <a:rPr lang="en-US"/>
              <a:t>Pre-Covid: January 1, 2015 - February 29, 2020</a:t>
            </a:r>
          </a:p>
          <a:p>
            <a:pPr marL="742950" lvl="1" indent="-285750"/>
            <a:r>
              <a:rPr lang="en-US"/>
              <a:t>During-Covid: March 1, 2020 - February 28, 2022</a:t>
            </a:r>
          </a:p>
          <a:p>
            <a:pPr marL="742950" lvl="1" indent="-285750"/>
            <a:r>
              <a:rPr lang="en-US"/>
              <a:t>Post-Covid: March 1, 2022 - March 31, 2024</a:t>
            </a:r>
            <a:endParaRPr lang="en-US" b="1"/>
          </a:p>
          <a:p>
            <a:r>
              <a:rPr lang="en-US" b="1"/>
              <a:t>Significance</a:t>
            </a:r>
            <a:r>
              <a:rPr lang="en-US"/>
              <a:t>: Understanding dependence dynamics in different periods.</a:t>
            </a:r>
          </a:p>
          <a:p>
            <a:r>
              <a:rPr lang="en-US" b="1"/>
              <a:t>Conversion</a:t>
            </a:r>
            <a:r>
              <a:rPr lang="en-US"/>
              <a:t>: Oil prices converted into local currencies.</a:t>
            </a:r>
            <a:endParaRPr lang="en-IN" dirty="0"/>
          </a:p>
        </p:txBody>
      </p:sp>
      <p:sp>
        <p:nvSpPr>
          <p:cNvPr id="10" name="Rectangle 9">
            <a:extLst>
              <a:ext uri="{FF2B5EF4-FFF2-40B4-BE49-F238E27FC236}">
                <a16:creationId xmlns:a16="http://schemas.microsoft.com/office/drawing/2014/main" id="{DD01582E-3FF8-A0A6-F230-5453E99A3FC1}"/>
              </a:ext>
            </a:extLst>
          </p:cNvPr>
          <p:cNvSpPr/>
          <p:nvPr/>
        </p:nvSpPr>
        <p:spPr>
          <a:xfrm rot="5400000">
            <a:off x="799747" y="7439400"/>
            <a:ext cx="1158237" cy="41656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323035B2-DC39-A83A-8D12-4826EBB03B07}"/>
              </a:ext>
            </a:extLst>
          </p:cNvPr>
          <p:cNvSpPr/>
          <p:nvPr/>
        </p:nvSpPr>
        <p:spPr>
          <a:xfrm rot="10800000">
            <a:off x="11245499" y="11480119"/>
            <a:ext cx="1158237" cy="41656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50867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A62A41-5544-F6D3-F434-231B3B54799E}"/>
              </a:ext>
            </a:extLst>
          </p:cNvPr>
          <p:cNvPicPr>
            <a:picLocks noChangeAspect="1"/>
          </p:cNvPicPr>
          <p:nvPr/>
        </p:nvPicPr>
        <p:blipFill rotWithShape="1">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22" t="-526" r="-370" b="-771"/>
          <a:stretch/>
        </p:blipFill>
        <p:spPr>
          <a:xfrm>
            <a:off x="-266700" y="-398293"/>
            <a:ext cx="12674600" cy="7408693"/>
          </a:xfrm>
          <a:prstGeom prst="rect">
            <a:avLst/>
          </a:prstGeom>
        </p:spPr>
        <p:style>
          <a:lnRef idx="2">
            <a:schemeClr val="accent1">
              <a:shade val="15000"/>
            </a:schemeClr>
          </a:lnRef>
          <a:fillRef idx="1">
            <a:schemeClr val="accent1"/>
          </a:fillRef>
          <a:effectRef idx="0">
            <a:schemeClr val="accent1"/>
          </a:effectRef>
          <a:fontRef idx="minor">
            <a:schemeClr val="lt1"/>
          </a:fontRef>
        </p:style>
      </p:pic>
      <p:sp>
        <p:nvSpPr>
          <p:cNvPr id="3" name="Content Placeholder 2">
            <a:extLst>
              <a:ext uri="{FF2B5EF4-FFF2-40B4-BE49-F238E27FC236}">
                <a16:creationId xmlns:a16="http://schemas.microsoft.com/office/drawing/2014/main" id="{92FA3BEF-E83B-73C7-3E14-51489B8C6E06}"/>
              </a:ext>
            </a:extLst>
          </p:cNvPr>
          <p:cNvSpPr>
            <a:spLocks noGrp="1"/>
          </p:cNvSpPr>
          <p:nvPr>
            <p:ph idx="1"/>
          </p:nvPr>
        </p:nvSpPr>
        <p:spPr>
          <a:xfrm>
            <a:off x="838200" y="1825625"/>
            <a:ext cx="10515600" cy="3742055"/>
          </a:xfrm>
          <a:solidFill>
            <a:schemeClr val="accent5">
              <a:lumMod val="20000"/>
              <a:lumOff val="80000"/>
            </a:schemeClr>
          </a:solidFill>
        </p:spPr>
        <p:txBody>
          <a:bodyPr anchor="ctr"/>
          <a:lstStyle/>
          <a:p>
            <a:pPr>
              <a:buFont typeface="Arial" panose="020B0604020202020204" pitchFamily="34" charset="0"/>
              <a:buChar char="•"/>
            </a:pPr>
            <a:r>
              <a:rPr lang="en-US" b="1" dirty="0"/>
              <a:t>Periods</a:t>
            </a:r>
            <a:r>
              <a:rPr lang="en-US" dirty="0"/>
              <a:t>:</a:t>
            </a:r>
          </a:p>
          <a:p>
            <a:pPr marL="742950" lvl="1" indent="-285750">
              <a:buFont typeface="Arial" panose="020B0604020202020204" pitchFamily="34" charset="0"/>
              <a:buChar char="•"/>
            </a:pPr>
            <a:r>
              <a:rPr lang="en-US" dirty="0"/>
              <a:t>Pre-Covid: January 1, 2015 - February 29, 2020</a:t>
            </a:r>
          </a:p>
          <a:p>
            <a:pPr marL="742950" lvl="1" indent="-285750">
              <a:buFont typeface="Arial" panose="020B0604020202020204" pitchFamily="34" charset="0"/>
              <a:buChar char="•"/>
            </a:pPr>
            <a:r>
              <a:rPr lang="en-US" dirty="0"/>
              <a:t>During-Covid: March 1, 2020 - February 28, 2022</a:t>
            </a:r>
          </a:p>
          <a:p>
            <a:pPr marL="742950" lvl="1" indent="-285750">
              <a:buFont typeface="Arial" panose="020B0604020202020204" pitchFamily="34" charset="0"/>
              <a:buChar char="•"/>
            </a:pPr>
            <a:r>
              <a:rPr lang="en-US" dirty="0"/>
              <a:t>Post-Covid: March 1, 2022 - March 31, 2024</a:t>
            </a:r>
            <a:endParaRPr lang="en-US" b="1" dirty="0"/>
          </a:p>
          <a:p>
            <a:pPr>
              <a:buFont typeface="Arial" panose="020B0604020202020204" pitchFamily="34" charset="0"/>
              <a:buChar char="•"/>
            </a:pPr>
            <a:r>
              <a:rPr lang="en-US" b="1" dirty="0"/>
              <a:t>Significance</a:t>
            </a:r>
            <a:r>
              <a:rPr lang="en-US" dirty="0"/>
              <a:t>: Understanding dependence dynamics in different periods.</a:t>
            </a:r>
          </a:p>
          <a:p>
            <a:r>
              <a:rPr lang="en-US" b="1" dirty="0"/>
              <a:t>Conversion</a:t>
            </a:r>
            <a:r>
              <a:rPr lang="en-US" dirty="0"/>
              <a:t>: Oil prices converted into local currencies.</a:t>
            </a:r>
            <a:endParaRPr lang="en-IN" dirty="0"/>
          </a:p>
        </p:txBody>
      </p:sp>
      <p:sp>
        <p:nvSpPr>
          <p:cNvPr id="4" name="Rectangle 3">
            <a:extLst>
              <a:ext uri="{FF2B5EF4-FFF2-40B4-BE49-F238E27FC236}">
                <a16:creationId xmlns:a16="http://schemas.microsoft.com/office/drawing/2014/main" id="{FD4BEF2C-ED3E-2EE4-B89A-126BB25F5D47}"/>
              </a:ext>
            </a:extLst>
          </p:cNvPr>
          <p:cNvSpPr/>
          <p:nvPr/>
        </p:nvSpPr>
        <p:spPr>
          <a:xfrm>
            <a:off x="5490645" y="6967443"/>
            <a:ext cx="5949387" cy="23075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IN" dirty="0"/>
              <a:t>                    </a:t>
            </a:r>
            <a:r>
              <a:rPr lang="en-IN" sz="5400" b="1" dirty="0"/>
              <a:t>METHODOLOGY</a:t>
            </a:r>
            <a:endParaRPr lang="en-IN" b="1" dirty="0"/>
          </a:p>
        </p:txBody>
      </p:sp>
      <p:sp>
        <p:nvSpPr>
          <p:cNvPr id="6" name="Rectangle 5">
            <a:extLst>
              <a:ext uri="{FF2B5EF4-FFF2-40B4-BE49-F238E27FC236}">
                <a16:creationId xmlns:a16="http://schemas.microsoft.com/office/drawing/2014/main" id="{58770CCD-0406-29D0-8ED0-1391E9CF7265}"/>
              </a:ext>
            </a:extLst>
          </p:cNvPr>
          <p:cNvSpPr/>
          <p:nvPr/>
        </p:nvSpPr>
        <p:spPr>
          <a:xfrm rot="5400000">
            <a:off x="276861" y="1148081"/>
            <a:ext cx="1158237" cy="41656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B1499205-5CA8-DD46-3C6C-1D1B2F742B94}"/>
              </a:ext>
            </a:extLst>
          </p:cNvPr>
          <p:cNvSpPr/>
          <p:nvPr/>
        </p:nvSpPr>
        <p:spPr>
          <a:xfrm rot="10800000">
            <a:off x="10722613" y="5188800"/>
            <a:ext cx="1158237" cy="41656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itle 1">
            <a:extLst>
              <a:ext uri="{FF2B5EF4-FFF2-40B4-BE49-F238E27FC236}">
                <a16:creationId xmlns:a16="http://schemas.microsoft.com/office/drawing/2014/main" id="{30E4C9D8-AAFC-ABD7-4215-A3F078B69ADD}"/>
              </a:ext>
            </a:extLst>
          </p:cNvPr>
          <p:cNvSpPr>
            <a:spLocks noGrp="1"/>
          </p:cNvSpPr>
          <p:nvPr>
            <p:ph type="title"/>
          </p:nvPr>
        </p:nvSpPr>
        <p:spPr>
          <a:xfrm>
            <a:off x="6413500" y="-241299"/>
            <a:ext cx="5130800" cy="1104900"/>
          </a:xfrm>
        </p:spPr>
        <p:txBody>
          <a:bodyPr/>
          <a:lstStyle/>
          <a:p>
            <a:r>
              <a:rPr lang="en-IN" b="1" dirty="0">
                <a:solidFill>
                  <a:srgbClr val="FFFF00"/>
                </a:solidFill>
              </a:rPr>
              <a:t>SPLITTING DATA</a:t>
            </a:r>
          </a:p>
        </p:txBody>
      </p:sp>
      <p:cxnSp>
        <p:nvCxnSpPr>
          <p:cNvPr id="12" name="Straight Connector 11">
            <a:extLst>
              <a:ext uri="{FF2B5EF4-FFF2-40B4-BE49-F238E27FC236}">
                <a16:creationId xmlns:a16="http://schemas.microsoft.com/office/drawing/2014/main" id="{349E4104-6512-3D00-E590-2EE8C44B3E77}"/>
              </a:ext>
            </a:extLst>
          </p:cNvPr>
          <p:cNvCxnSpPr/>
          <p:nvPr/>
        </p:nvCxnSpPr>
        <p:spPr>
          <a:xfrm flipH="1">
            <a:off x="228600" y="635000"/>
            <a:ext cx="1172971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58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E16DFC-7D55-0AE6-CF90-2F71B9855C3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C6F6DA2-1297-FEFD-0E8E-EBA924FB725A}"/>
              </a:ext>
            </a:extLst>
          </p:cNvPr>
          <p:cNvSpPr/>
          <p:nvPr/>
        </p:nvSpPr>
        <p:spPr>
          <a:xfrm>
            <a:off x="5521125" y="4386803"/>
            <a:ext cx="5949387" cy="23075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IN" dirty="0"/>
              <a:t>                    </a:t>
            </a:r>
            <a:r>
              <a:rPr lang="en-IN" sz="5400" b="1" dirty="0"/>
              <a:t>METHODOLOGY</a:t>
            </a:r>
            <a:endParaRPr lang="en-IN" b="1" dirty="0"/>
          </a:p>
        </p:txBody>
      </p:sp>
    </p:spTree>
    <p:extLst>
      <p:ext uri="{BB962C8B-B14F-4D97-AF65-F5344CB8AC3E}">
        <p14:creationId xmlns:p14="http://schemas.microsoft.com/office/powerpoint/2010/main" val="3732120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476F"/>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469F97F3-6CC6-1D0F-65F6-51D313673753}"/>
              </a:ext>
            </a:extLst>
          </p:cNvPr>
          <p:cNvSpPr/>
          <p:nvPr/>
        </p:nvSpPr>
        <p:spPr>
          <a:xfrm>
            <a:off x="0" y="0"/>
            <a:ext cx="1383323"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Oval 40">
            <a:extLst>
              <a:ext uri="{FF2B5EF4-FFF2-40B4-BE49-F238E27FC236}">
                <a16:creationId xmlns:a16="http://schemas.microsoft.com/office/drawing/2014/main" id="{AEBBA397-33D6-8906-5033-D04DBECE47E3}"/>
              </a:ext>
            </a:extLst>
          </p:cNvPr>
          <p:cNvSpPr>
            <a:spLocks noChangeAspect="1"/>
          </p:cNvSpPr>
          <p:nvPr/>
        </p:nvSpPr>
        <p:spPr>
          <a:xfrm>
            <a:off x="-837190" y="2989136"/>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DC775F13-061B-1457-EBDF-C6C3C1F266B0}"/>
              </a:ext>
            </a:extLst>
          </p:cNvPr>
          <p:cNvSpPr>
            <a:spLocks noChangeAspect="1"/>
          </p:cNvSpPr>
          <p:nvPr/>
        </p:nvSpPr>
        <p:spPr>
          <a:xfrm>
            <a:off x="-837190" y="1774589"/>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Oval 42">
            <a:extLst>
              <a:ext uri="{FF2B5EF4-FFF2-40B4-BE49-F238E27FC236}">
                <a16:creationId xmlns:a16="http://schemas.microsoft.com/office/drawing/2014/main" id="{DDDE0F7E-01BC-1B63-DC69-806E4D0D0039}"/>
              </a:ext>
            </a:extLst>
          </p:cNvPr>
          <p:cNvSpPr>
            <a:spLocks noChangeAspect="1"/>
          </p:cNvSpPr>
          <p:nvPr/>
        </p:nvSpPr>
        <p:spPr>
          <a:xfrm>
            <a:off x="-837190" y="560042"/>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Oval 43">
            <a:extLst>
              <a:ext uri="{FF2B5EF4-FFF2-40B4-BE49-F238E27FC236}">
                <a16:creationId xmlns:a16="http://schemas.microsoft.com/office/drawing/2014/main" id="{8DE55E85-1EF5-6C25-6149-C75D21E30A0B}"/>
              </a:ext>
            </a:extLst>
          </p:cNvPr>
          <p:cNvSpPr>
            <a:spLocks noChangeAspect="1"/>
          </p:cNvSpPr>
          <p:nvPr/>
        </p:nvSpPr>
        <p:spPr>
          <a:xfrm>
            <a:off x="-837190" y="4203683"/>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Oval 44">
            <a:extLst>
              <a:ext uri="{FF2B5EF4-FFF2-40B4-BE49-F238E27FC236}">
                <a16:creationId xmlns:a16="http://schemas.microsoft.com/office/drawing/2014/main" id="{289E1320-B907-3E1C-CE6D-3D37A05E2A05}"/>
              </a:ext>
            </a:extLst>
          </p:cNvPr>
          <p:cNvSpPr>
            <a:spLocks noChangeAspect="1"/>
          </p:cNvSpPr>
          <p:nvPr/>
        </p:nvSpPr>
        <p:spPr>
          <a:xfrm>
            <a:off x="-852482" y="5395688"/>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Graphic 18" descr="Bar graph with upward trend with solid fill">
            <a:extLst>
              <a:ext uri="{FF2B5EF4-FFF2-40B4-BE49-F238E27FC236}">
                <a16:creationId xmlns:a16="http://schemas.microsoft.com/office/drawing/2014/main" id="{131DB7B7-9B25-A0AE-FC68-57F88DC79A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785" y="676375"/>
            <a:ext cx="590775" cy="590775"/>
          </a:xfrm>
          <a:prstGeom prst="rect">
            <a:avLst/>
          </a:prstGeom>
        </p:spPr>
      </p:pic>
      <p:pic>
        <p:nvPicPr>
          <p:cNvPr id="21" name="Graphic 20" descr="Cloud Computing with solid fill">
            <a:extLst>
              <a:ext uri="{FF2B5EF4-FFF2-40B4-BE49-F238E27FC236}">
                <a16:creationId xmlns:a16="http://schemas.microsoft.com/office/drawing/2014/main" id="{815C0DEA-BD11-71D6-A5C1-2568451AC9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7785" y="1844169"/>
            <a:ext cx="634462" cy="634462"/>
          </a:xfrm>
          <a:prstGeom prst="rect">
            <a:avLst/>
          </a:prstGeom>
        </p:spPr>
      </p:pic>
      <p:pic>
        <p:nvPicPr>
          <p:cNvPr id="23" name="Graphic 22" descr="Head with gears with solid fill">
            <a:extLst>
              <a:ext uri="{FF2B5EF4-FFF2-40B4-BE49-F238E27FC236}">
                <a16:creationId xmlns:a16="http://schemas.microsoft.com/office/drawing/2014/main" id="{FC2DEC61-9592-2EF8-2CFA-FAC4B0763A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9509" y="3081121"/>
            <a:ext cx="666186" cy="666186"/>
          </a:xfrm>
          <a:prstGeom prst="rect">
            <a:avLst/>
          </a:prstGeom>
        </p:spPr>
      </p:pic>
      <p:pic>
        <p:nvPicPr>
          <p:cNvPr id="38" name="Graphic 37" descr="Classroom with solid fill">
            <a:extLst>
              <a:ext uri="{FF2B5EF4-FFF2-40B4-BE49-F238E27FC236}">
                <a16:creationId xmlns:a16="http://schemas.microsoft.com/office/drawing/2014/main" id="{277E03F9-62D0-BC8E-E01E-D85AF65AB7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5563" y="4292674"/>
            <a:ext cx="650018" cy="650018"/>
          </a:xfrm>
          <a:prstGeom prst="rect">
            <a:avLst/>
          </a:prstGeom>
        </p:spPr>
      </p:pic>
      <p:pic>
        <p:nvPicPr>
          <p:cNvPr id="40" name="Graphic 39" descr="Lightbulb with solid fill">
            <a:extLst>
              <a:ext uri="{FF2B5EF4-FFF2-40B4-BE49-F238E27FC236}">
                <a16:creationId xmlns:a16="http://schemas.microsoft.com/office/drawing/2014/main" id="{C26649C5-BFF1-8BAE-8BC0-1E453A4156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555" y="5443615"/>
            <a:ext cx="732145" cy="732145"/>
          </a:xfrm>
          <a:prstGeom prst="rect">
            <a:avLst/>
          </a:prstGeom>
        </p:spPr>
      </p:pic>
      <p:pic>
        <p:nvPicPr>
          <p:cNvPr id="49" name="Graphic 48" descr="Bar graph with upward trend with solid fill">
            <a:hlinkClick r:id="rId12" action="ppaction://hlinksldjump"/>
            <a:extLst>
              <a:ext uri="{FF2B5EF4-FFF2-40B4-BE49-F238E27FC236}">
                <a16:creationId xmlns:a16="http://schemas.microsoft.com/office/drawing/2014/main" id="{F0902162-5883-DA08-72D8-259A02935F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70738" y="686766"/>
            <a:ext cx="590775" cy="590775"/>
          </a:xfrm>
          <a:prstGeom prst="rect">
            <a:avLst/>
          </a:prstGeom>
        </p:spPr>
      </p:pic>
      <p:pic>
        <p:nvPicPr>
          <p:cNvPr id="50" name="Graphic 49" descr="Cloud Computing with solid fill">
            <a:hlinkClick r:id="rId15" action="ppaction://hlinksldjump"/>
            <a:extLst>
              <a:ext uri="{FF2B5EF4-FFF2-40B4-BE49-F238E27FC236}">
                <a16:creationId xmlns:a16="http://schemas.microsoft.com/office/drawing/2014/main" id="{C8FD325E-0B03-AA4B-4D81-BD6079DE517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70738" y="1844169"/>
            <a:ext cx="634462" cy="634462"/>
          </a:xfrm>
          <a:prstGeom prst="rect">
            <a:avLst/>
          </a:prstGeom>
        </p:spPr>
      </p:pic>
      <p:pic>
        <p:nvPicPr>
          <p:cNvPr id="51" name="Graphic 50" descr="Head with gears with solid fill">
            <a:hlinkClick r:id="rId18" action="ppaction://hlinksldjump"/>
            <a:extLst>
              <a:ext uri="{FF2B5EF4-FFF2-40B4-BE49-F238E27FC236}">
                <a16:creationId xmlns:a16="http://schemas.microsoft.com/office/drawing/2014/main" id="{FCF56ED5-BA9C-5E66-C99D-F301AF87D07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39014" y="3081121"/>
            <a:ext cx="666186" cy="666186"/>
          </a:xfrm>
          <a:prstGeom prst="rect">
            <a:avLst/>
          </a:prstGeom>
        </p:spPr>
      </p:pic>
      <p:pic>
        <p:nvPicPr>
          <p:cNvPr id="52" name="Graphic 51" descr="Classroom with solid fill">
            <a:hlinkClick r:id="rId21" action="ppaction://hlinksldjump"/>
            <a:extLst>
              <a:ext uri="{FF2B5EF4-FFF2-40B4-BE49-F238E27FC236}">
                <a16:creationId xmlns:a16="http://schemas.microsoft.com/office/drawing/2014/main" id="{36039CF5-40CB-F288-A198-B0A182C3198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62960" y="4292674"/>
            <a:ext cx="650018" cy="650018"/>
          </a:xfrm>
          <a:prstGeom prst="rect">
            <a:avLst/>
          </a:prstGeom>
        </p:spPr>
      </p:pic>
      <p:pic>
        <p:nvPicPr>
          <p:cNvPr id="53" name="Graphic 52" descr="Lightbulb with solid fill">
            <a:hlinkClick r:id="rId24" action="ppaction://hlinksldjump"/>
            <a:extLst>
              <a:ext uri="{FF2B5EF4-FFF2-40B4-BE49-F238E27FC236}">
                <a16:creationId xmlns:a16="http://schemas.microsoft.com/office/drawing/2014/main" id="{41C48933-B48E-2570-086B-79C5F94CDC3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73968" y="5443615"/>
            <a:ext cx="732145" cy="732145"/>
          </a:xfrm>
          <a:prstGeom prst="rect">
            <a:avLst/>
          </a:prstGeom>
        </p:spPr>
      </p:pic>
      <p:sp>
        <p:nvSpPr>
          <p:cNvPr id="2" name="Content Placeholder 2">
            <a:extLst>
              <a:ext uri="{FF2B5EF4-FFF2-40B4-BE49-F238E27FC236}">
                <a16:creationId xmlns:a16="http://schemas.microsoft.com/office/drawing/2014/main" id="{9C0A4BBE-30CE-C8DC-6A37-A0EFE498D9C4}"/>
              </a:ext>
            </a:extLst>
          </p:cNvPr>
          <p:cNvSpPr>
            <a:spLocks noGrp="1"/>
          </p:cNvSpPr>
          <p:nvPr>
            <p:ph idx="1"/>
          </p:nvPr>
        </p:nvSpPr>
        <p:spPr>
          <a:xfrm>
            <a:off x="3117272" y="1774589"/>
            <a:ext cx="8236527" cy="3630531"/>
          </a:xfrm>
          <a:noFill/>
        </p:spPr>
        <p:txBody>
          <a:bodyPr anchor="ctr">
            <a:normAutofit/>
          </a:bodyPr>
          <a:lstStyle/>
          <a:p>
            <a:r>
              <a:rPr lang="en-US" dirty="0">
                <a:solidFill>
                  <a:schemeClr val="bg1"/>
                </a:solidFill>
              </a:rPr>
              <a:t>In this study, we apply the copula approach. </a:t>
            </a:r>
          </a:p>
          <a:p>
            <a:r>
              <a:rPr lang="en-US" dirty="0">
                <a:solidFill>
                  <a:schemeClr val="bg1"/>
                </a:solidFill>
              </a:rPr>
              <a:t>A crucial part of this analysis involves modeling the conditional mean and variance of the financial return series accurately.</a:t>
            </a:r>
          </a:p>
          <a:p>
            <a:r>
              <a:rPr lang="en-US" dirty="0">
                <a:solidFill>
                  <a:schemeClr val="bg1"/>
                </a:solidFill>
              </a:rPr>
              <a:t>Therefore we will apply GARCH model.</a:t>
            </a:r>
          </a:p>
        </p:txBody>
      </p:sp>
      <p:sp>
        <p:nvSpPr>
          <p:cNvPr id="3" name="Title 1">
            <a:extLst>
              <a:ext uri="{FF2B5EF4-FFF2-40B4-BE49-F238E27FC236}">
                <a16:creationId xmlns:a16="http://schemas.microsoft.com/office/drawing/2014/main" id="{59CC548D-493B-23CB-75B5-0918F68FD733}"/>
              </a:ext>
            </a:extLst>
          </p:cNvPr>
          <p:cNvSpPr>
            <a:spLocks noGrp="1"/>
          </p:cNvSpPr>
          <p:nvPr>
            <p:ph type="title"/>
          </p:nvPr>
        </p:nvSpPr>
        <p:spPr>
          <a:xfrm>
            <a:off x="5306291" y="308980"/>
            <a:ext cx="3338945" cy="1325563"/>
          </a:xfrm>
        </p:spPr>
        <p:txBody>
          <a:bodyPr/>
          <a:lstStyle/>
          <a:p>
            <a:r>
              <a:rPr lang="en-IN" b="1" dirty="0"/>
              <a:t>Methodology</a:t>
            </a:r>
          </a:p>
        </p:txBody>
      </p:sp>
    </p:spTree>
    <p:extLst>
      <p:ext uri="{BB962C8B-B14F-4D97-AF65-F5344CB8AC3E}">
        <p14:creationId xmlns:p14="http://schemas.microsoft.com/office/powerpoint/2010/main" val="1875471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CB468"/>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7A7298D-58D8-8C07-6A90-C18C7A7D763F}"/>
              </a:ext>
            </a:extLst>
          </p:cNvPr>
          <p:cNvSpPr>
            <a:spLocks noChangeAspect="1"/>
          </p:cNvSpPr>
          <p:nvPr/>
        </p:nvSpPr>
        <p:spPr>
          <a:xfrm>
            <a:off x="-837190" y="2989136"/>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CEE18DFB-D43A-A2B0-2C53-6384F3CBD813}"/>
              </a:ext>
            </a:extLst>
          </p:cNvPr>
          <p:cNvSpPr>
            <a:spLocks noChangeAspect="1"/>
          </p:cNvSpPr>
          <p:nvPr/>
        </p:nvSpPr>
        <p:spPr>
          <a:xfrm>
            <a:off x="-837190" y="1774589"/>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Oval 4">
            <a:extLst>
              <a:ext uri="{FF2B5EF4-FFF2-40B4-BE49-F238E27FC236}">
                <a16:creationId xmlns:a16="http://schemas.microsoft.com/office/drawing/2014/main" id="{46F2032F-0223-CB47-78F0-40844BA9440B}"/>
              </a:ext>
            </a:extLst>
          </p:cNvPr>
          <p:cNvSpPr>
            <a:spLocks noChangeAspect="1"/>
          </p:cNvSpPr>
          <p:nvPr/>
        </p:nvSpPr>
        <p:spPr>
          <a:xfrm>
            <a:off x="-837190" y="560042"/>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77C42826-70A7-CA14-B9CD-8B4B59BD5332}"/>
              </a:ext>
            </a:extLst>
          </p:cNvPr>
          <p:cNvSpPr>
            <a:spLocks noChangeAspect="1"/>
          </p:cNvSpPr>
          <p:nvPr/>
        </p:nvSpPr>
        <p:spPr>
          <a:xfrm>
            <a:off x="-837190" y="4203683"/>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id="{388F48D1-003F-AEDB-F696-ADA06519A95E}"/>
              </a:ext>
            </a:extLst>
          </p:cNvPr>
          <p:cNvSpPr>
            <a:spLocks noChangeAspect="1"/>
          </p:cNvSpPr>
          <p:nvPr/>
        </p:nvSpPr>
        <p:spPr>
          <a:xfrm>
            <a:off x="-852482" y="5395688"/>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Graphic 7" descr="Bar graph with upward trend with solid fill">
            <a:extLst>
              <a:ext uri="{FF2B5EF4-FFF2-40B4-BE49-F238E27FC236}">
                <a16:creationId xmlns:a16="http://schemas.microsoft.com/office/drawing/2014/main" id="{34152FA1-3D3D-A71E-D29B-BB044D5F86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785" y="676375"/>
            <a:ext cx="590775" cy="590775"/>
          </a:xfrm>
          <a:prstGeom prst="rect">
            <a:avLst/>
          </a:prstGeom>
        </p:spPr>
      </p:pic>
      <p:pic>
        <p:nvPicPr>
          <p:cNvPr id="9" name="Graphic 8" descr="Cloud Computing with solid fill">
            <a:extLst>
              <a:ext uri="{FF2B5EF4-FFF2-40B4-BE49-F238E27FC236}">
                <a16:creationId xmlns:a16="http://schemas.microsoft.com/office/drawing/2014/main" id="{F080CB9E-2603-34B5-1E72-CBA3469295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7785" y="1844169"/>
            <a:ext cx="634462" cy="634462"/>
          </a:xfrm>
          <a:prstGeom prst="rect">
            <a:avLst/>
          </a:prstGeom>
        </p:spPr>
      </p:pic>
      <p:pic>
        <p:nvPicPr>
          <p:cNvPr id="10" name="Graphic 9" descr="Head with gears with solid fill">
            <a:extLst>
              <a:ext uri="{FF2B5EF4-FFF2-40B4-BE49-F238E27FC236}">
                <a16:creationId xmlns:a16="http://schemas.microsoft.com/office/drawing/2014/main" id="{37531112-B74C-375A-D37B-771DD29D7C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9509" y="3081121"/>
            <a:ext cx="666186" cy="666186"/>
          </a:xfrm>
          <a:prstGeom prst="rect">
            <a:avLst/>
          </a:prstGeom>
        </p:spPr>
      </p:pic>
      <p:pic>
        <p:nvPicPr>
          <p:cNvPr id="11" name="Graphic 10" descr="Classroom with solid fill">
            <a:extLst>
              <a:ext uri="{FF2B5EF4-FFF2-40B4-BE49-F238E27FC236}">
                <a16:creationId xmlns:a16="http://schemas.microsoft.com/office/drawing/2014/main" id="{B6C63A75-33C3-74EC-F120-3EF68D0784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5563" y="4292674"/>
            <a:ext cx="650018" cy="650018"/>
          </a:xfrm>
          <a:prstGeom prst="rect">
            <a:avLst/>
          </a:prstGeom>
        </p:spPr>
      </p:pic>
      <p:sp>
        <p:nvSpPr>
          <p:cNvPr id="18" name="Rectangle 17">
            <a:extLst>
              <a:ext uri="{FF2B5EF4-FFF2-40B4-BE49-F238E27FC236}">
                <a16:creationId xmlns:a16="http://schemas.microsoft.com/office/drawing/2014/main" id="{F7B74287-BF25-9FD7-0754-E37860BF2452}"/>
              </a:ext>
            </a:extLst>
          </p:cNvPr>
          <p:cNvSpPr/>
          <p:nvPr/>
        </p:nvSpPr>
        <p:spPr>
          <a:xfrm>
            <a:off x="0" y="0"/>
            <a:ext cx="1383323"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Graphic 11" descr="Lightbulb with solid fill">
            <a:extLst>
              <a:ext uri="{FF2B5EF4-FFF2-40B4-BE49-F238E27FC236}">
                <a16:creationId xmlns:a16="http://schemas.microsoft.com/office/drawing/2014/main" id="{0EC31151-8E03-AD73-8C85-AC3E21E9A6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555" y="5443615"/>
            <a:ext cx="732145" cy="732145"/>
          </a:xfrm>
          <a:prstGeom prst="rect">
            <a:avLst/>
          </a:prstGeom>
        </p:spPr>
      </p:pic>
      <p:sp>
        <p:nvSpPr>
          <p:cNvPr id="19" name="Content Placeholder 2">
            <a:extLst>
              <a:ext uri="{FF2B5EF4-FFF2-40B4-BE49-F238E27FC236}">
                <a16:creationId xmlns:a16="http://schemas.microsoft.com/office/drawing/2014/main" id="{4F130E13-C251-6894-8CC0-68019D7D3E22}"/>
              </a:ext>
            </a:extLst>
          </p:cNvPr>
          <p:cNvSpPr>
            <a:spLocks noGrp="1"/>
          </p:cNvSpPr>
          <p:nvPr>
            <p:ph idx="1"/>
          </p:nvPr>
        </p:nvSpPr>
        <p:spPr>
          <a:xfrm>
            <a:off x="3654136" y="1055845"/>
            <a:ext cx="8336973" cy="2373155"/>
          </a:xfrm>
          <a:noFill/>
        </p:spPr>
        <p:txBody>
          <a:bodyPr>
            <a:normAutofit fontScale="92500" lnSpcReduction="10000"/>
          </a:bodyPr>
          <a:lstStyle/>
          <a:p>
            <a:pPr marL="0" indent="0">
              <a:buNone/>
            </a:pPr>
            <a:endParaRPr lang="en-IN" dirty="0"/>
          </a:p>
          <a:p>
            <a:r>
              <a:rPr lang="en-IN" dirty="0"/>
              <a:t>GARCH Model is used to model the volatility in the time series.</a:t>
            </a:r>
          </a:p>
          <a:p>
            <a:r>
              <a:rPr lang="en-IN" dirty="0"/>
              <a:t>By this, we can standardize series to account for the changing volatility resulting in residual that better fit a data. </a:t>
            </a:r>
          </a:p>
        </p:txBody>
      </p:sp>
      <p:sp>
        <p:nvSpPr>
          <p:cNvPr id="20" name="Content Placeholder 2">
            <a:extLst>
              <a:ext uri="{FF2B5EF4-FFF2-40B4-BE49-F238E27FC236}">
                <a16:creationId xmlns:a16="http://schemas.microsoft.com/office/drawing/2014/main" id="{6AD263E5-03F1-2039-12C0-7FB24B33DD54}"/>
              </a:ext>
            </a:extLst>
          </p:cNvPr>
          <p:cNvSpPr txBox="1">
            <a:spLocks/>
          </p:cNvSpPr>
          <p:nvPr/>
        </p:nvSpPr>
        <p:spPr>
          <a:xfrm>
            <a:off x="3654136" y="3545521"/>
            <a:ext cx="8288481" cy="3225542"/>
          </a:xfrm>
          <a:prstGeom prst="rect">
            <a:avLst/>
          </a:prstGeom>
          <a:no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Standard GARCH models assume symmetry.</a:t>
            </a:r>
          </a:p>
          <a:p>
            <a:r>
              <a:rPr lang="en-US"/>
              <a:t>This means the model assumes positive and negative shocks have the same impact on future volatility. </a:t>
            </a:r>
          </a:p>
          <a:p>
            <a:r>
              <a:rPr lang="en-US"/>
              <a:t>Which might not be appropriate for financial data that often exhibit asymmetrical patterns.</a:t>
            </a:r>
          </a:p>
          <a:p>
            <a:endParaRPr lang="en-IN" dirty="0"/>
          </a:p>
        </p:txBody>
      </p:sp>
      <p:sp>
        <p:nvSpPr>
          <p:cNvPr id="21" name="Title 1">
            <a:extLst>
              <a:ext uri="{FF2B5EF4-FFF2-40B4-BE49-F238E27FC236}">
                <a16:creationId xmlns:a16="http://schemas.microsoft.com/office/drawing/2014/main" id="{2012B021-DD7F-EDF4-0077-59A85D2965C2}"/>
              </a:ext>
            </a:extLst>
          </p:cNvPr>
          <p:cNvSpPr>
            <a:spLocks noGrp="1"/>
          </p:cNvSpPr>
          <p:nvPr>
            <p:ph type="title"/>
          </p:nvPr>
        </p:nvSpPr>
        <p:spPr>
          <a:xfrm>
            <a:off x="5056909" y="62479"/>
            <a:ext cx="5863936" cy="1325563"/>
          </a:xfrm>
        </p:spPr>
        <p:txBody>
          <a:bodyPr/>
          <a:lstStyle/>
          <a:p>
            <a:r>
              <a:rPr lang="en-IN" b="1" dirty="0"/>
              <a:t>What is GARCH Model?</a:t>
            </a:r>
          </a:p>
        </p:txBody>
      </p:sp>
      <p:pic>
        <p:nvPicPr>
          <p:cNvPr id="22" name="Graphic 21" descr="Bar graph with upward trend with solid fill">
            <a:hlinkClick r:id="rId12" action="ppaction://hlinksldjump"/>
            <a:extLst>
              <a:ext uri="{FF2B5EF4-FFF2-40B4-BE49-F238E27FC236}">
                <a16:creationId xmlns:a16="http://schemas.microsoft.com/office/drawing/2014/main" id="{2DE2FBF5-74D0-DD88-8096-3C18F6D072A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70738" y="686766"/>
            <a:ext cx="590775" cy="590775"/>
          </a:xfrm>
          <a:prstGeom prst="rect">
            <a:avLst/>
          </a:prstGeom>
        </p:spPr>
      </p:pic>
      <p:pic>
        <p:nvPicPr>
          <p:cNvPr id="23" name="Graphic 22" descr="Cloud Computing with solid fill">
            <a:hlinkClick r:id="rId15" action="ppaction://hlinksldjump"/>
            <a:extLst>
              <a:ext uri="{FF2B5EF4-FFF2-40B4-BE49-F238E27FC236}">
                <a16:creationId xmlns:a16="http://schemas.microsoft.com/office/drawing/2014/main" id="{FF4BB52C-5380-3D49-8C53-C528C5F3857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70738" y="1844169"/>
            <a:ext cx="634462" cy="634462"/>
          </a:xfrm>
          <a:prstGeom prst="rect">
            <a:avLst/>
          </a:prstGeom>
        </p:spPr>
      </p:pic>
      <p:pic>
        <p:nvPicPr>
          <p:cNvPr id="24" name="Graphic 23" descr="Head with gears with solid fill">
            <a:hlinkClick r:id="rId18" action="ppaction://hlinksldjump"/>
            <a:extLst>
              <a:ext uri="{FF2B5EF4-FFF2-40B4-BE49-F238E27FC236}">
                <a16:creationId xmlns:a16="http://schemas.microsoft.com/office/drawing/2014/main" id="{01B46492-2E46-B747-44C4-E0AE4123B89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39014" y="3081121"/>
            <a:ext cx="666186" cy="666186"/>
          </a:xfrm>
          <a:prstGeom prst="rect">
            <a:avLst/>
          </a:prstGeom>
        </p:spPr>
      </p:pic>
      <p:pic>
        <p:nvPicPr>
          <p:cNvPr id="25" name="Graphic 24" descr="Classroom with solid fill">
            <a:hlinkClick r:id="rId21" action="ppaction://hlinksldjump"/>
            <a:extLst>
              <a:ext uri="{FF2B5EF4-FFF2-40B4-BE49-F238E27FC236}">
                <a16:creationId xmlns:a16="http://schemas.microsoft.com/office/drawing/2014/main" id="{B0DBFF66-FC07-AA4A-41FA-EDFDB7FC6AF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62960" y="4292674"/>
            <a:ext cx="650018" cy="650018"/>
          </a:xfrm>
          <a:prstGeom prst="rect">
            <a:avLst/>
          </a:prstGeom>
        </p:spPr>
      </p:pic>
      <p:pic>
        <p:nvPicPr>
          <p:cNvPr id="26" name="Graphic 25" descr="Lightbulb with solid fill">
            <a:hlinkClick r:id="rId24" action="ppaction://hlinksldjump"/>
            <a:extLst>
              <a:ext uri="{FF2B5EF4-FFF2-40B4-BE49-F238E27FC236}">
                <a16:creationId xmlns:a16="http://schemas.microsoft.com/office/drawing/2014/main" id="{1BF243D3-ACD5-015A-863B-BEBD5C92352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73968" y="5443615"/>
            <a:ext cx="732145" cy="732145"/>
          </a:xfrm>
          <a:prstGeom prst="rect">
            <a:avLst/>
          </a:prstGeom>
        </p:spPr>
      </p:pic>
    </p:spTree>
    <p:extLst>
      <p:ext uri="{BB962C8B-B14F-4D97-AF65-F5344CB8AC3E}">
        <p14:creationId xmlns:p14="http://schemas.microsoft.com/office/powerpoint/2010/main" val="10453761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F26A5-B726-2CA4-CA9D-EF3ACE316780}"/>
              </a:ext>
            </a:extLst>
          </p:cNvPr>
          <p:cNvSpPr>
            <a:spLocks noGrp="1"/>
          </p:cNvSpPr>
          <p:nvPr>
            <p:ph type="title"/>
          </p:nvPr>
        </p:nvSpPr>
        <p:spPr>
          <a:xfrm>
            <a:off x="838200" y="235974"/>
            <a:ext cx="2804652" cy="914401"/>
          </a:xfrm>
        </p:spPr>
        <p:txBody>
          <a:bodyPr>
            <a:normAutofit fontScale="90000"/>
          </a:bodyPr>
          <a:lstStyle/>
          <a:p>
            <a:r>
              <a:rPr lang="en-IN" sz="6000" b="1" dirty="0">
                <a:latin typeface="Cascadia Code Light" panose="020B0609020000020004" pitchFamily="49" charset="0"/>
                <a:cs typeface="Cascadia Code Light" panose="020B0609020000020004" pitchFamily="49" charset="0"/>
              </a:rPr>
              <a:t>Agenda</a:t>
            </a:r>
          </a:p>
        </p:txBody>
      </p:sp>
      <p:sp>
        <p:nvSpPr>
          <p:cNvPr id="3" name="Content Placeholder 2">
            <a:extLst>
              <a:ext uri="{FF2B5EF4-FFF2-40B4-BE49-F238E27FC236}">
                <a16:creationId xmlns:a16="http://schemas.microsoft.com/office/drawing/2014/main" id="{61F5E5AC-8FC9-0441-2BC5-29FC01CAFD44}"/>
              </a:ext>
            </a:extLst>
          </p:cNvPr>
          <p:cNvSpPr>
            <a:spLocks noGrp="1"/>
          </p:cNvSpPr>
          <p:nvPr>
            <p:ph idx="1"/>
          </p:nvPr>
        </p:nvSpPr>
        <p:spPr>
          <a:xfrm>
            <a:off x="838200" y="1439275"/>
            <a:ext cx="10515600" cy="5182752"/>
          </a:xfrm>
        </p:spPr>
        <p:txBody>
          <a:bodyPr>
            <a:normAutofit fontScale="62500" lnSpcReduction="20000"/>
          </a:bodyPr>
          <a:lstStyle/>
          <a:p>
            <a:pPr marL="514350" indent="-514350">
              <a:lnSpc>
                <a:spcPct val="170000"/>
              </a:lnSpc>
              <a:buFont typeface="+mj-lt"/>
              <a:buAutoNum type="arabicPeriod"/>
            </a:pPr>
            <a:r>
              <a:rPr lang="en-IN" dirty="0">
                <a:latin typeface="Cascadia Code Light" panose="020B0609020000020004" pitchFamily="49" charset="0"/>
                <a:cs typeface="Cascadia Code Light" panose="020B0609020000020004" pitchFamily="49" charset="0"/>
              </a:rPr>
              <a:t>Abstract</a:t>
            </a:r>
          </a:p>
          <a:p>
            <a:pPr marL="514350" indent="-514350">
              <a:lnSpc>
                <a:spcPct val="170000"/>
              </a:lnSpc>
              <a:buFont typeface="+mj-lt"/>
              <a:buAutoNum type="arabicPeriod"/>
            </a:pPr>
            <a:r>
              <a:rPr lang="en-IN" dirty="0">
                <a:latin typeface="Cascadia Code Light" panose="020B0609020000020004" pitchFamily="49" charset="0"/>
                <a:cs typeface="Cascadia Code Light" panose="020B0609020000020004" pitchFamily="49" charset="0"/>
              </a:rPr>
              <a:t>Introduction</a:t>
            </a:r>
          </a:p>
          <a:p>
            <a:pPr marL="514350" indent="-514350">
              <a:lnSpc>
                <a:spcPct val="170000"/>
              </a:lnSpc>
              <a:buFont typeface="+mj-lt"/>
              <a:buAutoNum type="arabicPeriod"/>
            </a:pPr>
            <a:r>
              <a:rPr lang="en-IN" dirty="0">
                <a:latin typeface="Cascadia Code Light" panose="020B0609020000020004" pitchFamily="49" charset="0"/>
                <a:cs typeface="Cascadia Code Light" panose="020B0609020000020004" pitchFamily="49" charset="0"/>
              </a:rPr>
              <a:t>Literature Review</a:t>
            </a:r>
          </a:p>
          <a:p>
            <a:pPr marL="514350" indent="-514350">
              <a:lnSpc>
                <a:spcPct val="170000"/>
              </a:lnSpc>
              <a:buFont typeface="+mj-lt"/>
              <a:buAutoNum type="arabicPeriod"/>
            </a:pPr>
            <a:r>
              <a:rPr lang="en-IN" dirty="0">
                <a:latin typeface="Cascadia Code Light" panose="020B0609020000020004" pitchFamily="49" charset="0"/>
                <a:cs typeface="Cascadia Code Light" panose="020B0609020000020004" pitchFamily="49" charset="0"/>
              </a:rPr>
              <a:t>Copula Introduction</a:t>
            </a:r>
          </a:p>
          <a:p>
            <a:pPr marL="514350" indent="-514350">
              <a:lnSpc>
                <a:spcPct val="170000"/>
              </a:lnSpc>
              <a:buFont typeface="+mj-lt"/>
              <a:buAutoNum type="arabicPeriod"/>
            </a:pPr>
            <a:r>
              <a:rPr lang="en-IN" dirty="0">
                <a:latin typeface="Cascadia Code Light" panose="020B0609020000020004" pitchFamily="49" charset="0"/>
                <a:cs typeface="Cascadia Code Light" panose="020B0609020000020004" pitchFamily="49" charset="0"/>
              </a:rPr>
              <a:t>Research Data</a:t>
            </a:r>
          </a:p>
          <a:p>
            <a:pPr marL="514350" indent="-514350">
              <a:lnSpc>
                <a:spcPct val="170000"/>
              </a:lnSpc>
              <a:buFont typeface="+mj-lt"/>
              <a:buAutoNum type="arabicPeriod"/>
            </a:pPr>
            <a:r>
              <a:rPr lang="en-IN" dirty="0">
                <a:latin typeface="Cascadia Code Light" panose="020B0609020000020004" pitchFamily="49" charset="0"/>
                <a:cs typeface="Cascadia Code Light" panose="020B0609020000020004" pitchFamily="49" charset="0"/>
              </a:rPr>
              <a:t>Methodology</a:t>
            </a:r>
          </a:p>
          <a:p>
            <a:pPr marL="514350" indent="-514350">
              <a:lnSpc>
                <a:spcPct val="170000"/>
              </a:lnSpc>
              <a:buFont typeface="+mj-lt"/>
              <a:buAutoNum type="arabicPeriod"/>
            </a:pPr>
            <a:r>
              <a:rPr lang="en-IN" dirty="0">
                <a:latin typeface="Cascadia Code Light" panose="020B0609020000020004" pitchFamily="49" charset="0"/>
                <a:cs typeface="Cascadia Code Light" panose="020B0609020000020004" pitchFamily="49" charset="0"/>
              </a:rPr>
              <a:t>Results and Discussions</a:t>
            </a:r>
          </a:p>
          <a:p>
            <a:pPr marL="514350" indent="-514350">
              <a:lnSpc>
                <a:spcPct val="170000"/>
              </a:lnSpc>
              <a:buFont typeface="+mj-lt"/>
              <a:buAutoNum type="arabicPeriod"/>
            </a:pPr>
            <a:r>
              <a:rPr lang="en-IN" dirty="0">
                <a:latin typeface="Cascadia Code Light" panose="020B0609020000020004" pitchFamily="49" charset="0"/>
                <a:cs typeface="Cascadia Code Light" panose="020B0609020000020004" pitchFamily="49" charset="0"/>
              </a:rPr>
              <a:t>Conclusion</a:t>
            </a:r>
          </a:p>
          <a:p>
            <a:pPr marL="514350" indent="-514350">
              <a:lnSpc>
                <a:spcPct val="170000"/>
              </a:lnSpc>
              <a:buFont typeface="+mj-lt"/>
              <a:buAutoNum type="arabicPeriod"/>
            </a:pPr>
            <a:r>
              <a:rPr lang="en-IN" dirty="0">
                <a:latin typeface="Cascadia Code Light" panose="020B0609020000020004" pitchFamily="49" charset="0"/>
                <a:cs typeface="Cascadia Code Light" panose="020B0609020000020004" pitchFamily="49" charset="0"/>
              </a:rPr>
              <a:t>Future Work</a:t>
            </a:r>
          </a:p>
          <a:p>
            <a:endParaRPr lang="en-IN" dirty="0"/>
          </a:p>
          <a:p>
            <a:endParaRPr lang="en-IN" dirty="0"/>
          </a:p>
          <a:p>
            <a:endParaRPr lang="en-IN" dirty="0"/>
          </a:p>
          <a:p>
            <a:endParaRPr lang="en-IN" dirty="0"/>
          </a:p>
        </p:txBody>
      </p:sp>
      <p:sp>
        <p:nvSpPr>
          <p:cNvPr id="6" name="Rectangle 5">
            <a:extLst>
              <a:ext uri="{FF2B5EF4-FFF2-40B4-BE49-F238E27FC236}">
                <a16:creationId xmlns:a16="http://schemas.microsoft.com/office/drawing/2014/main" id="{D0FEBB8D-7C1B-7133-AFAA-436ADC85F552}"/>
              </a:ext>
            </a:extLst>
          </p:cNvPr>
          <p:cNvSpPr/>
          <p:nvPr/>
        </p:nvSpPr>
        <p:spPr>
          <a:xfrm>
            <a:off x="917640" y="1150375"/>
            <a:ext cx="1329813" cy="1122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Graphic 10" descr="Bar chart with solid fill">
            <a:extLst>
              <a:ext uri="{FF2B5EF4-FFF2-40B4-BE49-F238E27FC236}">
                <a16:creationId xmlns:a16="http://schemas.microsoft.com/office/drawing/2014/main" id="{AA7927A8-BF71-8BD7-A0C5-EED4E27C47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83450" y="524874"/>
            <a:ext cx="914400" cy="914400"/>
          </a:xfrm>
          <a:prstGeom prst="rect">
            <a:avLst/>
          </a:prstGeom>
        </p:spPr>
      </p:pic>
    </p:spTree>
    <p:extLst>
      <p:ext uri="{BB962C8B-B14F-4D97-AF65-F5344CB8AC3E}">
        <p14:creationId xmlns:p14="http://schemas.microsoft.com/office/powerpoint/2010/main" val="2941876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D6A3"/>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A9BBE40-7A23-5DFC-F18A-615A31B659A0}"/>
              </a:ext>
            </a:extLst>
          </p:cNvPr>
          <p:cNvSpPr>
            <a:spLocks noChangeAspect="1"/>
          </p:cNvSpPr>
          <p:nvPr/>
        </p:nvSpPr>
        <p:spPr>
          <a:xfrm>
            <a:off x="-837190" y="2989136"/>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7EBAAB47-D094-D411-7E5A-42FD9AB57919}"/>
              </a:ext>
            </a:extLst>
          </p:cNvPr>
          <p:cNvSpPr>
            <a:spLocks noChangeAspect="1"/>
          </p:cNvSpPr>
          <p:nvPr/>
        </p:nvSpPr>
        <p:spPr>
          <a:xfrm>
            <a:off x="-837190" y="1774589"/>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val 3">
            <a:extLst>
              <a:ext uri="{FF2B5EF4-FFF2-40B4-BE49-F238E27FC236}">
                <a16:creationId xmlns:a16="http://schemas.microsoft.com/office/drawing/2014/main" id="{D4C5BD84-2B31-5426-F06B-D0AE8781F926}"/>
              </a:ext>
            </a:extLst>
          </p:cNvPr>
          <p:cNvSpPr>
            <a:spLocks noChangeAspect="1"/>
          </p:cNvSpPr>
          <p:nvPr/>
        </p:nvSpPr>
        <p:spPr>
          <a:xfrm>
            <a:off x="-837190" y="560042"/>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Oval 4">
            <a:extLst>
              <a:ext uri="{FF2B5EF4-FFF2-40B4-BE49-F238E27FC236}">
                <a16:creationId xmlns:a16="http://schemas.microsoft.com/office/drawing/2014/main" id="{884948C2-30A2-3858-17A1-85C7D7205E5F}"/>
              </a:ext>
            </a:extLst>
          </p:cNvPr>
          <p:cNvSpPr>
            <a:spLocks noChangeAspect="1"/>
          </p:cNvSpPr>
          <p:nvPr/>
        </p:nvSpPr>
        <p:spPr>
          <a:xfrm>
            <a:off x="-837190" y="4203683"/>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67CE43FE-9BD6-6F23-4DE5-B5F259B3FC61}"/>
              </a:ext>
            </a:extLst>
          </p:cNvPr>
          <p:cNvSpPr>
            <a:spLocks noChangeAspect="1"/>
          </p:cNvSpPr>
          <p:nvPr/>
        </p:nvSpPr>
        <p:spPr>
          <a:xfrm>
            <a:off x="-852482" y="5395688"/>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Graphic 6" descr="Bar graph with upward trend with solid fill">
            <a:extLst>
              <a:ext uri="{FF2B5EF4-FFF2-40B4-BE49-F238E27FC236}">
                <a16:creationId xmlns:a16="http://schemas.microsoft.com/office/drawing/2014/main" id="{E0893A74-23FA-B138-4A56-2D9D056054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785" y="676375"/>
            <a:ext cx="590775" cy="590775"/>
          </a:xfrm>
          <a:prstGeom prst="rect">
            <a:avLst/>
          </a:prstGeom>
        </p:spPr>
      </p:pic>
      <p:pic>
        <p:nvPicPr>
          <p:cNvPr id="8" name="Graphic 7" descr="Cloud Computing with solid fill">
            <a:extLst>
              <a:ext uri="{FF2B5EF4-FFF2-40B4-BE49-F238E27FC236}">
                <a16:creationId xmlns:a16="http://schemas.microsoft.com/office/drawing/2014/main" id="{8CD0280C-5A29-D000-870E-22830D8D54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7785" y="1844169"/>
            <a:ext cx="634462" cy="634462"/>
          </a:xfrm>
          <a:prstGeom prst="rect">
            <a:avLst/>
          </a:prstGeom>
        </p:spPr>
      </p:pic>
      <p:pic>
        <p:nvPicPr>
          <p:cNvPr id="9" name="Graphic 8" descr="Head with gears with solid fill">
            <a:extLst>
              <a:ext uri="{FF2B5EF4-FFF2-40B4-BE49-F238E27FC236}">
                <a16:creationId xmlns:a16="http://schemas.microsoft.com/office/drawing/2014/main" id="{23D07CCE-9E0F-31F5-B6A5-B6D5AD05B6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9509" y="3081121"/>
            <a:ext cx="666186" cy="666186"/>
          </a:xfrm>
          <a:prstGeom prst="rect">
            <a:avLst/>
          </a:prstGeom>
        </p:spPr>
      </p:pic>
      <p:pic>
        <p:nvPicPr>
          <p:cNvPr id="10" name="Graphic 9" descr="Classroom with solid fill">
            <a:extLst>
              <a:ext uri="{FF2B5EF4-FFF2-40B4-BE49-F238E27FC236}">
                <a16:creationId xmlns:a16="http://schemas.microsoft.com/office/drawing/2014/main" id="{8E8A7F2C-45D2-C309-D3DA-8A547D5602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5563" y="4292674"/>
            <a:ext cx="650018" cy="650018"/>
          </a:xfrm>
          <a:prstGeom prst="rect">
            <a:avLst/>
          </a:prstGeom>
        </p:spPr>
      </p:pic>
      <p:sp>
        <p:nvSpPr>
          <p:cNvPr id="17" name="Rectangle 16">
            <a:extLst>
              <a:ext uri="{FF2B5EF4-FFF2-40B4-BE49-F238E27FC236}">
                <a16:creationId xmlns:a16="http://schemas.microsoft.com/office/drawing/2014/main" id="{BB127407-E6DB-DD13-D4FA-43F93B9BBE86}"/>
              </a:ext>
            </a:extLst>
          </p:cNvPr>
          <p:cNvSpPr/>
          <p:nvPr/>
        </p:nvSpPr>
        <p:spPr>
          <a:xfrm>
            <a:off x="0" y="0"/>
            <a:ext cx="1383323"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Graphic 10" descr="Lightbulb with solid fill">
            <a:extLst>
              <a:ext uri="{FF2B5EF4-FFF2-40B4-BE49-F238E27FC236}">
                <a16:creationId xmlns:a16="http://schemas.microsoft.com/office/drawing/2014/main" id="{3602E2D6-896D-5D4E-D675-75914ACE7DE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555" y="5443615"/>
            <a:ext cx="732145" cy="732145"/>
          </a:xfrm>
          <a:prstGeom prst="rect">
            <a:avLst/>
          </a:prstGeom>
        </p:spPr>
      </p:pic>
      <p:sp>
        <p:nvSpPr>
          <p:cNvPr id="20" name="Content Placeholder 2">
            <a:extLst>
              <a:ext uri="{FF2B5EF4-FFF2-40B4-BE49-F238E27FC236}">
                <a16:creationId xmlns:a16="http://schemas.microsoft.com/office/drawing/2014/main" id="{C11E5E30-ABE6-39EA-44CA-D6FBB2CAE2DB}"/>
              </a:ext>
            </a:extLst>
          </p:cNvPr>
          <p:cNvSpPr txBox="1">
            <a:spLocks/>
          </p:cNvSpPr>
          <p:nvPr/>
        </p:nvSpPr>
        <p:spPr>
          <a:xfrm>
            <a:off x="3948546" y="2478631"/>
            <a:ext cx="7640292" cy="2770559"/>
          </a:xfrm>
          <a:prstGeom prst="rect">
            <a:avLst/>
          </a:prstGeom>
          <a:noFill/>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Financial data often shows a phenomenon called the leverage effect.</a:t>
            </a:r>
          </a:p>
          <a:p>
            <a:r>
              <a:rPr lang="en-US" dirty="0">
                <a:solidFill>
                  <a:schemeClr val="bg1"/>
                </a:solidFill>
              </a:rPr>
              <a:t>This means bad news (negative shocks) tend to have a greater impact on volatility than good news (positive shocks) of the same size.</a:t>
            </a:r>
          </a:p>
        </p:txBody>
      </p:sp>
      <p:sp>
        <p:nvSpPr>
          <p:cNvPr id="21" name="Title 1">
            <a:extLst>
              <a:ext uri="{FF2B5EF4-FFF2-40B4-BE49-F238E27FC236}">
                <a16:creationId xmlns:a16="http://schemas.microsoft.com/office/drawing/2014/main" id="{C81970B7-5D9C-945B-6219-8740061257F0}"/>
              </a:ext>
            </a:extLst>
          </p:cNvPr>
          <p:cNvSpPr txBox="1">
            <a:spLocks/>
          </p:cNvSpPr>
          <p:nvPr/>
        </p:nvSpPr>
        <p:spPr>
          <a:xfrm>
            <a:off x="4365669" y="604368"/>
            <a:ext cx="634884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a:t>But Standard GARCH model have Limitations!!</a:t>
            </a:r>
            <a:endParaRPr lang="en-IN" b="1" dirty="0"/>
          </a:p>
        </p:txBody>
      </p:sp>
      <p:pic>
        <p:nvPicPr>
          <p:cNvPr id="22" name="Graphic 21" descr="Bar graph with upward trend with solid fill">
            <a:hlinkClick r:id="rId12" action="ppaction://hlinksldjump"/>
            <a:extLst>
              <a:ext uri="{FF2B5EF4-FFF2-40B4-BE49-F238E27FC236}">
                <a16:creationId xmlns:a16="http://schemas.microsoft.com/office/drawing/2014/main" id="{619F24E4-35A9-4154-F9FB-0CBBEB16420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70738" y="686766"/>
            <a:ext cx="590775" cy="590775"/>
          </a:xfrm>
          <a:prstGeom prst="rect">
            <a:avLst/>
          </a:prstGeom>
        </p:spPr>
      </p:pic>
      <p:pic>
        <p:nvPicPr>
          <p:cNvPr id="23" name="Graphic 22" descr="Cloud Computing with solid fill">
            <a:hlinkClick r:id="rId15" action="ppaction://hlinksldjump"/>
            <a:extLst>
              <a:ext uri="{FF2B5EF4-FFF2-40B4-BE49-F238E27FC236}">
                <a16:creationId xmlns:a16="http://schemas.microsoft.com/office/drawing/2014/main" id="{ECC512BB-2284-D155-2E82-203CC01C076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70738" y="1844169"/>
            <a:ext cx="634462" cy="634462"/>
          </a:xfrm>
          <a:prstGeom prst="rect">
            <a:avLst/>
          </a:prstGeom>
        </p:spPr>
      </p:pic>
      <p:pic>
        <p:nvPicPr>
          <p:cNvPr id="24" name="Graphic 23" descr="Head with gears with solid fill">
            <a:hlinkClick r:id="rId18" action="ppaction://hlinksldjump"/>
            <a:extLst>
              <a:ext uri="{FF2B5EF4-FFF2-40B4-BE49-F238E27FC236}">
                <a16:creationId xmlns:a16="http://schemas.microsoft.com/office/drawing/2014/main" id="{624DEEC4-0E60-A189-69D6-C9EC5BC29E3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39014" y="3081121"/>
            <a:ext cx="666186" cy="666186"/>
          </a:xfrm>
          <a:prstGeom prst="rect">
            <a:avLst/>
          </a:prstGeom>
        </p:spPr>
      </p:pic>
      <p:pic>
        <p:nvPicPr>
          <p:cNvPr id="25" name="Graphic 24" descr="Classroom with solid fill">
            <a:hlinkClick r:id="rId21" action="ppaction://hlinksldjump"/>
            <a:extLst>
              <a:ext uri="{FF2B5EF4-FFF2-40B4-BE49-F238E27FC236}">
                <a16:creationId xmlns:a16="http://schemas.microsoft.com/office/drawing/2014/main" id="{D52D1069-36DA-5811-A0A1-2F89682506F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62960" y="4292674"/>
            <a:ext cx="650018" cy="650018"/>
          </a:xfrm>
          <a:prstGeom prst="rect">
            <a:avLst/>
          </a:prstGeom>
        </p:spPr>
      </p:pic>
      <p:pic>
        <p:nvPicPr>
          <p:cNvPr id="26" name="Graphic 25" descr="Lightbulb with solid fill">
            <a:hlinkClick r:id="rId24" action="ppaction://hlinksldjump"/>
            <a:extLst>
              <a:ext uri="{FF2B5EF4-FFF2-40B4-BE49-F238E27FC236}">
                <a16:creationId xmlns:a16="http://schemas.microsoft.com/office/drawing/2014/main" id="{89D96E74-C004-F3F4-55C8-44CADF4CF34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73968" y="5443615"/>
            <a:ext cx="732145" cy="732145"/>
          </a:xfrm>
          <a:prstGeom prst="rect">
            <a:avLst/>
          </a:prstGeom>
        </p:spPr>
      </p:pic>
    </p:spTree>
    <p:extLst>
      <p:ext uri="{BB962C8B-B14F-4D97-AF65-F5344CB8AC3E}">
        <p14:creationId xmlns:p14="http://schemas.microsoft.com/office/powerpoint/2010/main" val="18509042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18AB2"/>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101DF87D-3CF0-E1CA-ABF7-62CAE1165430}"/>
              </a:ext>
            </a:extLst>
          </p:cNvPr>
          <p:cNvSpPr>
            <a:spLocks noChangeAspect="1"/>
          </p:cNvSpPr>
          <p:nvPr/>
        </p:nvSpPr>
        <p:spPr>
          <a:xfrm>
            <a:off x="-837190" y="2989136"/>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8A7499CE-383E-7733-A116-20E709A00295}"/>
              </a:ext>
            </a:extLst>
          </p:cNvPr>
          <p:cNvSpPr>
            <a:spLocks noChangeAspect="1"/>
          </p:cNvSpPr>
          <p:nvPr/>
        </p:nvSpPr>
        <p:spPr>
          <a:xfrm>
            <a:off x="-837190" y="1774589"/>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val 3">
            <a:extLst>
              <a:ext uri="{FF2B5EF4-FFF2-40B4-BE49-F238E27FC236}">
                <a16:creationId xmlns:a16="http://schemas.microsoft.com/office/drawing/2014/main" id="{E0DB5F45-B996-DC31-D303-7FC0C7EE3F3C}"/>
              </a:ext>
            </a:extLst>
          </p:cNvPr>
          <p:cNvSpPr>
            <a:spLocks noChangeAspect="1"/>
          </p:cNvSpPr>
          <p:nvPr/>
        </p:nvSpPr>
        <p:spPr>
          <a:xfrm>
            <a:off x="-837190" y="560042"/>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Oval 4">
            <a:extLst>
              <a:ext uri="{FF2B5EF4-FFF2-40B4-BE49-F238E27FC236}">
                <a16:creationId xmlns:a16="http://schemas.microsoft.com/office/drawing/2014/main" id="{CCDDB40E-ACB4-DBCC-6E53-B55609FF9F93}"/>
              </a:ext>
            </a:extLst>
          </p:cNvPr>
          <p:cNvSpPr>
            <a:spLocks noChangeAspect="1"/>
          </p:cNvSpPr>
          <p:nvPr/>
        </p:nvSpPr>
        <p:spPr>
          <a:xfrm>
            <a:off x="-837190" y="4203683"/>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Graphic 6" descr="Bar graph with upward trend with solid fill">
            <a:extLst>
              <a:ext uri="{FF2B5EF4-FFF2-40B4-BE49-F238E27FC236}">
                <a16:creationId xmlns:a16="http://schemas.microsoft.com/office/drawing/2014/main" id="{E94CCC4C-6D05-1E27-9E35-438F278856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785" y="676375"/>
            <a:ext cx="590775" cy="590775"/>
          </a:xfrm>
          <a:prstGeom prst="rect">
            <a:avLst/>
          </a:prstGeom>
        </p:spPr>
      </p:pic>
      <p:pic>
        <p:nvPicPr>
          <p:cNvPr id="8" name="Graphic 7" descr="Cloud Computing with solid fill">
            <a:extLst>
              <a:ext uri="{FF2B5EF4-FFF2-40B4-BE49-F238E27FC236}">
                <a16:creationId xmlns:a16="http://schemas.microsoft.com/office/drawing/2014/main" id="{2CA69D82-F32B-5EBB-7A2D-E12565F3F9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7785" y="1844169"/>
            <a:ext cx="634462" cy="634462"/>
          </a:xfrm>
          <a:prstGeom prst="rect">
            <a:avLst/>
          </a:prstGeom>
        </p:spPr>
      </p:pic>
      <p:pic>
        <p:nvPicPr>
          <p:cNvPr id="9" name="Graphic 8" descr="Head with gears with solid fill">
            <a:extLst>
              <a:ext uri="{FF2B5EF4-FFF2-40B4-BE49-F238E27FC236}">
                <a16:creationId xmlns:a16="http://schemas.microsoft.com/office/drawing/2014/main" id="{87476526-43F7-30BE-9B15-774DDAB29E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9509" y="3081121"/>
            <a:ext cx="666186" cy="666186"/>
          </a:xfrm>
          <a:prstGeom prst="rect">
            <a:avLst/>
          </a:prstGeom>
        </p:spPr>
      </p:pic>
      <p:pic>
        <p:nvPicPr>
          <p:cNvPr id="10" name="Graphic 9" descr="Classroom with solid fill">
            <a:extLst>
              <a:ext uri="{FF2B5EF4-FFF2-40B4-BE49-F238E27FC236}">
                <a16:creationId xmlns:a16="http://schemas.microsoft.com/office/drawing/2014/main" id="{33BB256C-360A-AD6B-6D81-3820005E35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5563" y="4292674"/>
            <a:ext cx="650018" cy="650018"/>
          </a:xfrm>
          <a:prstGeom prst="rect">
            <a:avLst/>
          </a:prstGeom>
        </p:spPr>
      </p:pic>
      <p:sp>
        <p:nvSpPr>
          <p:cNvPr id="17" name="Rectangle 16">
            <a:extLst>
              <a:ext uri="{FF2B5EF4-FFF2-40B4-BE49-F238E27FC236}">
                <a16:creationId xmlns:a16="http://schemas.microsoft.com/office/drawing/2014/main" id="{3C7C1D8C-0784-E40A-1DF2-18951A0B6DA2}"/>
              </a:ext>
            </a:extLst>
          </p:cNvPr>
          <p:cNvSpPr/>
          <p:nvPr/>
        </p:nvSpPr>
        <p:spPr>
          <a:xfrm>
            <a:off x="0" y="0"/>
            <a:ext cx="1383323"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2">
            <a:extLst>
              <a:ext uri="{FF2B5EF4-FFF2-40B4-BE49-F238E27FC236}">
                <a16:creationId xmlns:a16="http://schemas.microsoft.com/office/drawing/2014/main" id="{45699591-E199-6EA0-C746-A3A95CA31E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44395" y="1062979"/>
            <a:ext cx="5419450" cy="366077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7CEF337-48B7-D813-4BE5-2F7331B33FD5}"/>
              </a:ext>
            </a:extLst>
          </p:cNvPr>
          <p:cNvSpPr txBox="1"/>
          <p:nvPr/>
        </p:nvSpPr>
        <p:spPr>
          <a:xfrm>
            <a:off x="7472272" y="4749357"/>
            <a:ext cx="3582322" cy="646331"/>
          </a:xfrm>
          <a:prstGeom prst="rect">
            <a:avLst/>
          </a:prstGeom>
          <a:noFill/>
        </p:spPr>
        <p:txBody>
          <a:bodyPr wrap="square">
            <a:spAutoFit/>
          </a:bodyPr>
          <a:lstStyle/>
          <a:p>
            <a:r>
              <a:rPr lang="en-US" sz="1200" b="0" i="0" u="none" strike="noStrike" dirty="0">
                <a:solidFill>
                  <a:srgbClr val="000000"/>
                </a:solidFill>
                <a:effectLst/>
                <a:latin typeface="Times New Roman" panose="02020603050405020304" pitchFamily="18" charset="0"/>
              </a:rPr>
              <a:t>Summary statistics for daily log returns on market indices (in local currency), Brent oil price (in dollars), and OPEC oil price (in dollars).</a:t>
            </a:r>
            <a:endParaRPr lang="en-IN" sz="1200" dirty="0"/>
          </a:p>
        </p:txBody>
      </p:sp>
      <p:sp>
        <p:nvSpPr>
          <p:cNvPr id="21" name="Content Placeholder 2">
            <a:extLst>
              <a:ext uri="{FF2B5EF4-FFF2-40B4-BE49-F238E27FC236}">
                <a16:creationId xmlns:a16="http://schemas.microsoft.com/office/drawing/2014/main" id="{F968D0B1-81D3-5D68-1D49-FE30A765E8E3}"/>
              </a:ext>
            </a:extLst>
          </p:cNvPr>
          <p:cNvSpPr txBox="1">
            <a:spLocks/>
          </p:cNvSpPr>
          <p:nvPr/>
        </p:nvSpPr>
        <p:spPr>
          <a:xfrm>
            <a:off x="2963293" y="1487269"/>
            <a:ext cx="3525456" cy="2812194"/>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solidFill>
                  <a:schemeClr val="bg1"/>
                </a:solidFill>
              </a:rPr>
              <a:t>Negative Skewness of Financial Data returns</a:t>
            </a:r>
          </a:p>
          <a:p>
            <a:r>
              <a:rPr lang="en-IN" dirty="0">
                <a:solidFill>
                  <a:schemeClr val="bg1"/>
                </a:solidFill>
              </a:rPr>
              <a:t>High Kurtosis</a:t>
            </a:r>
          </a:p>
          <a:p>
            <a:r>
              <a:rPr lang="en-IN" dirty="0">
                <a:solidFill>
                  <a:schemeClr val="bg1"/>
                </a:solidFill>
              </a:rPr>
              <a:t>Departure from normality </a:t>
            </a:r>
          </a:p>
        </p:txBody>
      </p:sp>
      <p:sp>
        <p:nvSpPr>
          <p:cNvPr id="22" name="TextBox 21">
            <a:extLst>
              <a:ext uri="{FF2B5EF4-FFF2-40B4-BE49-F238E27FC236}">
                <a16:creationId xmlns:a16="http://schemas.microsoft.com/office/drawing/2014/main" id="{87077BC4-9E60-4C7D-5278-2C9E972C2835}"/>
              </a:ext>
            </a:extLst>
          </p:cNvPr>
          <p:cNvSpPr txBox="1"/>
          <p:nvPr/>
        </p:nvSpPr>
        <p:spPr>
          <a:xfrm>
            <a:off x="2963293" y="5707905"/>
            <a:ext cx="8979060" cy="646331"/>
          </a:xfrm>
          <a:prstGeom prst="rect">
            <a:avLst/>
          </a:prstGeom>
          <a:noFill/>
        </p:spPr>
        <p:txBody>
          <a:bodyPr wrap="square">
            <a:spAutoFit/>
          </a:bodyPr>
          <a:lstStyle/>
          <a:p>
            <a:r>
              <a:rPr lang="en-IN" dirty="0">
                <a:solidFill>
                  <a:schemeClr val="bg1"/>
                </a:solidFill>
              </a:rPr>
              <a:t>Therefore to account for leverage effect we will apply the extended version of GARCH model that is GARCH-GJR(GLUTEN-JAGANATHAN-RUNKLE) Model</a:t>
            </a:r>
          </a:p>
        </p:txBody>
      </p:sp>
      <p:pic>
        <p:nvPicPr>
          <p:cNvPr id="23" name="Graphic 22" descr="Bar graph with upward trend with solid fill">
            <a:hlinkClick r:id="rId11" action="ppaction://hlinksldjump"/>
            <a:extLst>
              <a:ext uri="{FF2B5EF4-FFF2-40B4-BE49-F238E27FC236}">
                <a16:creationId xmlns:a16="http://schemas.microsoft.com/office/drawing/2014/main" id="{A63C9702-60E6-2627-0E9C-8CC39658394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0738" y="686766"/>
            <a:ext cx="590775" cy="590775"/>
          </a:xfrm>
          <a:prstGeom prst="rect">
            <a:avLst/>
          </a:prstGeom>
        </p:spPr>
      </p:pic>
      <p:pic>
        <p:nvPicPr>
          <p:cNvPr id="24" name="Graphic 23" descr="Cloud Computing with solid fill">
            <a:hlinkClick r:id="rId14" action="ppaction://hlinksldjump"/>
            <a:extLst>
              <a:ext uri="{FF2B5EF4-FFF2-40B4-BE49-F238E27FC236}">
                <a16:creationId xmlns:a16="http://schemas.microsoft.com/office/drawing/2014/main" id="{FDEBB21D-83DA-5498-A33D-24533DA61BA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0738" y="1844169"/>
            <a:ext cx="634462" cy="634462"/>
          </a:xfrm>
          <a:prstGeom prst="rect">
            <a:avLst/>
          </a:prstGeom>
        </p:spPr>
      </p:pic>
      <p:pic>
        <p:nvPicPr>
          <p:cNvPr id="25" name="Graphic 24" descr="Head with gears with solid fill">
            <a:hlinkClick r:id="rId17" action="ppaction://hlinksldjump"/>
            <a:extLst>
              <a:ext uri="{FF2B5EF4-FFF2-40B4-BE49-F238E27FC236}">
                <a16:creationId xmlns:a16="http://schemas.microsoft.com/office/drawing/2014/main" id="{55EFCEA0-5977-13CB-5241-38B4B20ECA6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9014" y="3081121"/>
            <a:ext cx="666186" cy="666186"/>
          </a:xfrm>
          <a:prstGeom prst="rect">
            <a:avLst/>
          </a:prstGeom>
        </p:spPr>
      </p:pic>
      <p:pic>
        <p:nvPicPr>
          <p:cNvPr id="26" name="Graphic 25" descr="Classroom with solid fill">
            <a:hlinkClick r:id="rId20" action="ppaction://hlinksldjump"/>
            <a:extLst>
              <a:ext uri="{FF2B5EF4-FFF2-40B4-BE49-F238E27FC236}">
                <a16:creationId xmlns:a16="http://schemas.microsoft.com/office/drawing/2014/main" id="{B65ADA0D-A0DD-357C-ED40-FFA9D3467FB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2960" y="4292674"/>
            <a:ext cx="650018" cy="650018"/>
          </a:xfrm>
          <a:prstGeom prst="rect">
            <a:avLst/>
          </a:prstGeom>
        </p:spPr>
      </p:pic>
      <p:pic>
        <p:nvPicPr>
          <p:cNvPr id="27" name="Graphic 26" descr="Lightbulb with solid fill">
            <a:hlinkClick r:id="rId23" action="ppaction://hlinksldjump"/>
            <a:extLst>
              <a:ext uri="{FF2B5EF4-FFF2-40B4-BE49-F238E27FC236}">
                <a16:creationId xmlns:a16="http://schemas.microsoft.com/office/drawing/2014/main" id="{53B36F74-0BF7-3D92-D3BE-5A5F5B6271D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3968" y="5443615"/>
            <a:ext cx="732145" cy="732145"/>
          </a:xfrm>
          <a:prstGeom prst="rect">
            <a:avLst/>
          </a:prstGeom>
        </p:spPr>
      </p:pic>
      <p:pic>
        <p:nvPicPr>
          <p:cNvPr id="28" name="Graphic 27" descr="Lightbulb with solid fill">
            <a:hlinkClick r:id="rId23" action="ppaction://hlinksldjump"/>
            <a:extLst>
              <a:ext uri="{FF2B5EF4-FFF2-40B4-BE49-F238E27FC236}">
                <a16:creationId xmlns:a16="http://schemas.microsoft.com/office/drawing/2014/main" id="{E3EFE50E-82F1-DA26-BC02-514440A903A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56627" y="5443614"/>
            <a:ext cx="732145" cy="732145"/>
          </a:xfrm>
          <a:prstGeom prst="rect">
            <a:avLst/>
          </a:prstGeom>
        </p:spPr>
      </p:pic>
    </p:spTree>
    <p:extLst>
      <p:ext uri="{BB962C8B-B14F-4D97-AF65-F5344CB8AC3E}">
        <p14:creationId xmlns:p14="http://schemas.microsoft.com/office/powerpoint/2010/main" val="907645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73B4C"/>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1277388-39F7-E2D7-3014-815307B6E28B}"/>
              </a:ext>
            </a:extLst>
          </p:cNvPr>
          <p:cNvSpPr>
            <a:spLocks noChangeAspect="1"/>
          </p:cNvSpPr>
          <p:nvPr/>
        </p:nvSpPr>
        <p:spPr>
          <a:xfrm>
            <a:off x="-837190" y="2989136"/>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5367AE90-8AAD-401C-6E84-C82F1AFCFA55}"/>
              </a:ext>
            </a:extLst>
          </p:cNvPr>
          <p:cNvSpPr>
            <a:spLocks noChangeAspect="1"/>
          </p:cNvSpPr>
          <p:nvPr/>
        </p:nvSpPr>
        <p:spPr>
          <a:xfrm>
            <a:off x="-837190" y="1774589"/>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val 3">
            <a:extLst>
              <a:ext uri="{FF2B5EF4-FFF2-40B4-BE49-F238E27FC236}">
                <a16:creationId xmlns:a16="http://schemas.microsoft.com/office/drawing/2014/main" id="{00EB0652-3DAC-9DCD-11C0-FBE8A10BD059}"/>
              </a:ext>
            </a:extLst>
          </p:cNvPr>
          <p:cNvSpPr>
            <a:spLocks noChangeAspect="1"/>
          </p:cNvSpPr>
          <p:nvPr/>
        </p:nvSpPr>
        <p:spPr>
          <a:xfrm>
            <a:off x="-837190" y="560042"/>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Oval 4">
            <a:extLst>
              <a:ext uri="{FF2B5EF4-FFF2-40B4-BE49-F238E27FC236}">
                <a16:creationId xmlns:a16="http://schemas.microsoft.com/office/drawing/2014/main" id="{4DCBD19A-8334-5621-91FF-F3A12739955E}"/>
              </a:ext>
            </a:extLst>
          </p:cNvPr>
          <p:cNvSpPr>
            <a:spLocks noChangeAspect="1"/>
          </p:cNvSpPr>
          <p:nvPr/>
        </p:nvSpPr>
        <p:spPr>
          <a:xfrm>
            <a:off x="-837190" y="4203683"/>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5C757C96-3491-306B-B265-E325814A8A5A}"/>
              </a:ext>
            </a:extLst>
          </p:cNvPr>
          <p:cNvSpPr>
            <a:spLocks noChangeAspect="1"/>
          </p:cNvSpPr>
          <p:nvPr/>
        </p:nvSpPr>
        <p:spPr>
          <a:xfrm>
            <a:off x="-852482" y="5395688"/>
            <a:ext cx="828000" cy="82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Graphic 6" descr="Bar graph with upward trend with solid fill">
            <a:extLst>
              <a:ext uri="{FF2B5EF4-FFF2-40B4-BE49-F238E27FC236}">
                <a16:creationId xmlns:a16="http://schemas.microsoft.com/office/drawing/2014/main" id="{8DFB691A-9F05-80FC-DC92-2652ADB236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785" y="676375"/>
            <a:ext cx="590775" cy="590775"/>
          </a:xfrm>
          <a:prstGeom prst="rect">
            <a:avLst/>
          </a:prstGeom>
        </p:spPr>
      </p:pic>
      <p:pic>
        <p:nvPicPr>
          <p:cNvPr id="8" name="Graphic 7" descr="Cloud Computing with solid fill">
            <a:extLst>
              <a:ext uri="{FF2B5EF4-FFF2-40B4-BE49-F238E27FC236}">
                <a16:creationId xmlns:a16="http://schemas.microsoft.com/office/drawing/2014/main" id="{6085F458-F7ED-91C8-CC30-A2555A5832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7785" y="1844169"/>
            <a:ext cx="634462" cy="634462"/>
          </a:xfrm>
          <a:prstGeom prst="rect">
            <a:avLst/>
          </a:prstGeom>
        </p:spPr>
      </p:pic>
      <p:pic>
        <p:nvPicPr>
          <p:cNvPr id="9" name="Graphic 8" descr="Head with gears with solid fill">
            <a:extLst>
              <a:ext uri="{FF2B5EF4-FFF2-40B4-BE49-F238E27FC236}">
                <a16:creationId xmlns:a16="http://schemas.microsoft.com/office/drawing/2014/main" id="{45E2014C-D09C-48C5-49C0-1F9D709570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9509" y="3081121"/>
            <a:ext cx="666186" cy="666186"/>
          </a:xfrm>
          <a:prstGeom prst="rect">
            <a:avLst/>
          </a:prstGeom>
        </p:spPr>
      </p:pic>
      <p:pic>
        <p:nvPicPr>
          <p:cNvPr id="10" name="Graphic 9" descr="Classroom with solid fill">
            <a:extLst>
              <a:ext uri="{FF2B5EF4-FFF2-40B4-BE49-F238E27FC236}">
                <a16:creationId xmlns:a16="http://schemas.microsoft.com/office/drawing/2014/main" id="{98C35065-5D9F-3DAA-CDA5-8224B137B7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5563" y="4292674"/>
            <a:ext cx="650018" cy="650018"/>
          </a:xfrm>
          <a:prstGeom prst="rect">
            <a:avLst/>
          </a:prstGeom>
        </p:spPr>
      </p:pic>
      <p:pic>
        <p:nvPicPr>
          <p:cNvPr id="11" name="Graphic 10" descr="Lightbulb with solid fill">
            <a:extLst>
              <a:ext uri="{FF2B5EF4-FFF2-40B4-BE49-F238E27FC236}">
                <a16:creationId xmlns:a16="http://schemas.microsoft.com/office/drawing/2014/main" id="{A34A085A-ADB7-C2DA-5C65-B31BFBA47B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555" y="5443615"/>
            <a:ext cx="732145" cy="732145"/>
          </a:xfrm>
          <a:prstGeom prst="rect">
            <a:avLst/>
          </a:prstGeom>
        </p:spPr>
      </p:pic>
      <p:sp>
        <p:nvSpPr>
          <p:cNvPr id="17" name="Rectangle 16">
            <a:extLst>
              <a:ext uri="{FF2B5EF4-FFF2-40B4-BE49-F238E27FC236}">
                <a16:creationId xmlns:a16="http://schemas.microsoft.com/office/drawing/2014/main" id="{2C213890-8C5F-5D71-CA00-20EB2247B3E1}"/>
              </a:ext>
            </a:extLst>
          </p:cNvPr>
          <p:cNvSpPr/>
          <p:nvPr/>
        </p:nvSpPr>
        <p:spPr>
          <a:xfrm>
            <a:off x="0" y="0"/>
            <a:ext cx="1383323"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Content Placeholder 2">
            <a:extLst>
              <a:ext uri="{FF2B5EF4-FFF2-40B4-BE49-F238E27FC236}">
                <a16:creationId xmlns:a16="http://schemas.microsoft.com/office/drawing/2014/main" id="{E103E629-A0BA-AE70-77BB-99B41089CC50}"/>
              </a:ext>
            </a:extLst>
          </p:cNvPr>
          <p:cNvSpPr txBox="1">
            <a:spLocks/>
          </p:cNvSpPr>
          <p:nvPr/>
        </p:nvSpPr>
        <p:spPr>
          <a:xfrm>
            <a:off x="3200400" y="1351456"/>
            <a:ext cx="7792970" cy="3660775"/>
          </a:xfrm>
          <a:prstGeom prst="rect">
            <a:avLst/>
          </a:prstGeom>
          <a:noFill/>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solidFill>
                  <a:schemeClr val="bg1"/>
                </a:solidFill>
              </a:rPr>
              <a:t>Negative Skewness of Financial Data returns</a:t>
            </a:r>
          </a:p>
          <a:p>
            <a:r>
              <a:rPr lang="en-IN" dirty="0">
                <a:solidFill>
                  <a:schemeClr val="bg1"/>
                </a:solidFill>
              </a:rPr>
              <a:t>High Kurtosis</a:t>
            </a:r>
          </a:p>
          <a:p>
            <a:r>
              <a:rPr lang="en-IN" dirty="0">
                <a:solidFill>
                  <a:schemeClr val="bg1"/>
                </a:solidFill>
              </a:rPr>
              <a:t>Departure from normality </a:t>
            </a:r>
          </a:p>
          <a:p>
            <a:r>
              <a:rPr lang="en-IN" dirty="0">
                <a:solidFill>
                  <a:schemeClr val="bg1"/>
                </a:solidFill>
              </a:rPr>
              <a:t>Therefore to account for leverage effect we will apply the extended version of GARCH model that is GARCH-GJR(GLUTEN-JAGANATHAN-RUNKLE) Model</a:t>
            </a:r>
          </a:p>
        </p:txBody>
      </p:sp>
      <p:pic>
        <p:nvPicPr>
          <p:cNvPr id="19" name="Graphic 18" descr="Bar graph with upward trend with solid fill">
            <a:hlinkClick r:id="rId12" action="ppaction://hlinksldjump"/>
            <a:extLst>
              <a:ext uri="{FF2B5EF4-FFF2-40B4-BE49-F238E27FC236}">
                <a16:creationId xmlns:a16="http://schemas.microsoft.com/office/drawing/2014/main" id="{E89A5119-B797-EE1C-8D34-E607AD737CE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70738" y="686766"/>
            <a:ext cx="590775" cy="590775"/>
          </a:xfrm>
          <a:prstGeom prst="rect">
            <a:avLst/>
          </a:prstGeom>
        </p:spPr>
      </p:pic>
      <p:pic>
        <p:nvPicPr>
          <p:cNvPr id="20" name="Graphic 19" descr="Cloud Computing with solid fill">
            <a:hlinkClick r:id="rId15" action="ppaction://hlinksldjump"/>
            <a:extLst>
              <a:ext uri="{FF2B5EF4-FFF2-40B4-BE49-F238E27FC236}">
                <a16:creationId xmlns:a16="http://schemas.microsoft.com/office/drawing/2014/main" id="{9010C57E-76AE-ECF3-91F4-A9753376993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70738" y="1844169"/>
            <a:ext cx="634462" cy="634462"/>
          </a:xfrm>
          <a:prstGeom prst="rect">
            <a:avLst/>
          </a:prstGeom>
        </p:spPr>
      </p:pic>
      <p:pic>
        <p:nvPicPr>
          <p:cNvPr id="21" name="Graphic 20" descr="Head with gears with solid fill">
            <a:hlinkClick r:id="rId18" action="ppaction://hlinksldjump"/>
            <a:extLst>
              <a:ext uri="{FF2B5EF4-FFF2-40B4-BE49-F238E27FC236}">
                <a16:creationId xmlns:a16="http://schemas.microsoft.com/office/drawing/2014/main" id="{4B8AD1A7-9A26-62AE-ACEE-0C8F7DF8620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39014" y="3081121"/>
            <a:ext cx="666186" cy="666186"/>
          </a:xfrm>
          <a:prstGeom prst="rect">
            <a:avLst/>
          </a:prstGeom>
        </p:spPr>
      </p:pic>
      <p:pic>
        <p:nvPicPr>
          <p:cNvPr id="22" name="Graphic 21" descr="Classroom with solid fill">
            <a:hlinkClick r:id="rId21" action="ppaction://hlinksldjump"/>
            <a:extLst>
              <a:ext uri="{FF2B5EF4-FFF2-40B4-BE49-F238E27FC236}">
                <a16:creationId xmlns:a16="http://schemas.microsoft.com/office/drawing/2014/main" id="{AC202AAA-F8F0-E1D4-CCCD-81812F99C2D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62960" y="4292674"/>
            <a:ext cx="650018" cy="650018"/>
          </a:xfrm>
          <a:prstGeom prst="rect">
            <a:avLst/>
          </a:prstGeom>
        </p:spPr>
      </p:pic>
      <p:pic>
        <p:nvPicPr>
          <p:cNvPr id="24" name="Graphic 23" descr="Lightbulb with solid fill">
            <a:hlinkClick r:id="rId24" action="ppaction://hlinksldjump"/>
            <a:extLst>
              <a:ext uri="{FF2B5EF4-FFF2-40B4-BE49-F238E27FC236}">
                <a16:creationId xmlns:a16="http://schemas.microsoft.com/office/drawing/2014/main" id="{0E806B9C-9C6F-588D-8FE4-AA394BBACB4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80833" y="5443615"/>
            <a:ext cx="732145" cy="732145"/>
          </a:xfrm>
          <a:prstGeom prst="rect">
            <a:avLst/>
          </a:prstGeom>
        </p:spPr>
      </p:pic>
    </p:spTree>
    <p:extLst>
      <p:ext uri="{BB962C8B-B14F-4D97-AF65-F5344CB8AC3E}">
        <p14:creationId xmlns:p14="http://schemas.microsoft.com/office/powerpoint/2010/main" val="15103894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FCE54C5E-9CE2-ED33-B973-E7A035BF5CF4}"/>
              </a:ext>
            </a:extLst>
          </p:cNvPr>
          <p:cNvGrpSpPr/>
          <p:nvPr/>
        </p:nvGrpSpPr>
        <p:grpSpPr>
          <a:xfrm>
            <a:off x="4265297" y="1428231"/>
            <a:ext cx="4433602" cy="4748359"/>
            <a:chOff x="3623040" y="1362917"/>
            <a:chExt cx="4433602" cy="4748359"/>
          </a:xfrm>
        </p:grpSpPr>
        <p:pic>
          <p:nvPicPr>
            <p:cNvPr id="31" name="Picture 30">
              <a:extLst>
                <a:ext uri="{FF2B5EF4-FFF2-40B4-BE49-F238E27FC236}">
                  <a16:creationId xmlns:a16="http://schemas.microsoft.com/office/drawing/2014/main" id="{CE9722AB-AADF-D362-259A-40F3F09C6422}"/>
                </a:ext>
              </a:extLst>
            </p:cNvPr>
            <p:cNvPicPr>
              <a:picLocks noChangeAspect="1"/>
            </p:cNvPicPr>
            <p:nvPr/>
          </p:nvPicPr>
          <p:blipFill>
            <a:blip r:embed="rId2">
              <a:extLst>
                <a:ext uri="{28A0092B-C50C-407E-A947-70E740481C1C}">
                  <a14:useLocalDpi xmlns:a14="http://schemas.microsoft.com/office/drawing/2010/main" val="0"/>
                </a:ext>
              </a:extLst>
            </a:blip>
            <a:srcRect l="9516" r="17026"/>
            <a:stretch>
              <a:fillRect/>
            </a:stretch>
          </p:blipFill>
          <p:spPr>
            <a:xfrm rot="18926255">
              <a:off x="6279044" y="1362917"/>
              <a:ext cx="957187" cy="1821264"/>
            </a:xfrm>
            <a:custGeom>
              <a:avLst/>
              <a:gdLst>
                <a:gd name="connsiteX0" fmla="*/ 493077 w 957187"/>
                <a:gd name="connsiteY0" fmla="*/ 0 h 1821264"/>
                <a:gd name="connsiteX1" fmla="*/ 944098 w 957187"/>
                <a:gd name="connsiteY1" fmla="*/ 1580635 h 1821264"/>
                <a:gd name="connsiteX2" fmla="*/ 903835 w 957187"/>
                <a:gd name="connsiteY2" fmla="*/ 1821264 h 1821264"/>
                <a:gd name="connsiteX3" fmla="*/ 903830 w 957187"/>
                <a:gd name="connsiteY3" fmla="*/ 1821264 h 1821264"/>
                <a:gd name="connsiteX4" fmla="*/ 269101 w 957187"/>
                <a:gd name="connsiteY4" fmla="*/ 1674652 h 1821264"/>
                <a:gd name="connsiteX5" fmla="*/ 289365 w 957187"/>
                <a:gd name="connsiteY5" fmla="*/ 1596495 h 1821264"/>
                <a:gd name="connsiteX6" fmla="*/ 319204 w 957187"/>
                <a:gd name="connsiteY6" fmla="*/ 1302959 h 1821264"/>
                <a:gd name="connsiteX7" fmla="*/ 68375 w 957187"/>
                <a:gd name="connsiteY7" fmla="*/ 488616 h 1821264"/>
                <a:gd name="connsiteX8" fmla="*/ 0 w 957187"/>
                <a:gd name="connsiteY8" fmla="*/ 397939 h 182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7187" h="1821264">
                  <a:moveTo>
                    <a:pt x="493077" y="0"/>
                  </a:moveTo>
                  <a:cubicBezTo>
                    <a:pt x="846249" y="448184"/>
                    <a:pt x="1006146" y="1017436"/>
                    <a:pt x="944098" y="1580635"/>
                  </a:cubicBezTo>
                  <a:lnTo>
                    <a:pt x="903835" y="1821264"/>
                  </a:lnTo>
                  <a:lnTo>
                    <a:pt x="903830" y="1821264"/>
                  </a:lnTo>
                  <a:lnTo>
                    <a:pt x="269101" y="1674652"/>
                  </a:lnTo>
                  <a:lnTo>
                    <a:pt x="289365" y="1596495"/>
                  </a:lnTo>
                  <a:cubicBezTo>
                    <a:pt x="308930" y="1501680"/>
                    <a:pt x="319204" y="1403510"/>
                    <a:pt x="319204" y="1302959"/>
                  </a:cubicBezTo>
                  <a:cubicBezTo>
                    <a:pt x="319204" y="1001308"/>
                    <a:pt x="226735" y="721075"/>
                    <a:pt x="68375" y="488616"/>
                  </a:cubicBezTo>
                  <a:lnTo>
                    <a:pt x="0" y="397939"/>
                  </a:lnTo>
                  <a:close/>
                </a:path>
              </a:pathLst>
            </a:custGeom>
          </p:spPr>
        </p:pic>
        <p:pic>
          <p:nvPicPr>
            <p:cNvPr id="43" name="Picture 42">
              <a:extLst>
                <a:ext uri="{FF2B5EF4-FFF2-40B4-BE49-F238E27FC236}">
                  <a16:creationId xmlns:a16="http://schemas.microsoft.com/office/drawing/2014/main" id="{F1F9BE41-5730-16F2-A4E0-95FC64B5D0CC}"/>
                </a:ext>
              </a:extLst>
            </p:cNvPr>
            <p:cNvPicPr>
              <a:picLocks noChangeAspect="1"/>
            </p:cNvPicPr>
            <p:nvPr/>
          </p:nvPicPr>
          <p:blipFill>
            <a:blip r:embed="rId3">
              <a:extLst>
                <a:ext uri="{28A0092B-C50C-407E-A947-70E740481C1C}">
                  <a14:useLocalDpi xmlns:a14="http://schemas.microsoft.com/office/drawing/2010/main" val="0"/>
                </a:ext>
              </a:extLst>
            </a:blip>
            <a:srcRect l="31917" t="2780" r="12674" b="138"/>
            <a:stretch>
              <a:fillRect/>
            </a:stretch>
          </p:blipFill>
          <p:spPr>
            <a:xfrm rot="15347860">
              <a:off x="4760088" y="1190058"/>
              <a:ext cx="856514" cy="1844730"/>
            </a:xfrm>
            <a:custGeom>
              <a:avLst/>
              <a:gdLst>
                <a:gd name="connsiteX0" fmla="*/ 567791 w 856514"/>
                <a:gd name="connsiteY0" fmla="*/ 0 h 1844730"/>
                <a:gd name="connsiteX1" fmla="*/ 709002 w 856514"/>
                <a:gd name="connsiteY1" fmla="*/ 1844730 h 1844730"/>
                <a:gd name="connsiteX2" fmla="*/ 116418 w 856514"/>
                <a:gd name="connsiteY2" fmla="*/ 1620402 h 1844730"/>
                <a:gd name="connsiteX3" fmla="*/ 126750 w 856514"/>
                <a:gd name="connsiteY3" fmla="*/ 1595606 h 1844730"/>
                <a:gd name="connsiteX4" fmla="*/ 11285 w 856514"/>
                <a:gd name="connsiteY4" fmla="*/ 349818 h 1844730"/>
                <a:gd name="connsiteX5" fmla="*/ 0 w 856514"/>
                <a:gd name="connsiteY5" fmla="*/ 332590 h 184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514" h="1844730">
                  <a:moveTo>
                    <a:pt x="567791" y="0"/>
                  </a:moveTo>
                  <a:cubicBezTo>
                    <a:pt x="894991" y="558590"/>
                    <a:pt x="946966" y="1237567"/>
                    <a:pt x="709002" y="1844730"/>
                  </a:cubicBezTo>
                  <a:lnTo>
                    <a:pt x="116418" y="1620402"/>
                  </a:lnTo>
                  <a:lnTo>
                    <a:pt x="126750" y="1595606"/>
                  </a:lnTo>
                  <a:cubicBezTo>
                    <a:pt x="269910" y="1199558"/>
                    <a:pt x="241894" y="743510"/>
                    <a:pt x="11285" y="349818"/>
                  </a:cubicBezTo>
                  <a:lnTo>
                    <a:pt x="0" y="332590"/>
                  </a:lnTo>
                  <a:close/>
                </a:path>
              </a:pathLst>
            </a:custGeom>
          </p:spPr>
        </p:pic>
        <p:pic>
          <p:nvPicPr>
            <p:cNvPr id="68" name="Picture 67">
              <a:extLst>
                <a:ext uri="{FF2B5EF4-FFF2-40B4-BE49-F238E27FC236}">
                  <a16:creationId xmlns:a16="http://schemas.microsoft.com/office/drawing/2014/main" id="{E795FDDC-BA91-FCB0-5E25-F2D9EF10F35E}"/>
                </a:ext>
              </a:extLst>
            </p:cNvPr>
            <p:cNvPicPr>
              <a:picLocks noChangeAspect="1"/>
            </p:cNvPicPr>
            <p:nvPr/>
          </p:nvPicPr>
          <p:blipFill>
            <a:blip r:embed="rId4">
              <a:extLst>
                <a:ext uri="{28A0092B-C50C-407E-A947-70E740481C1C}">
                  <a14:useLocalDpi xmlns:a14="http://schemas.microsoft.com/office/drawing/2010/main" val="0"/>
                </a:ext>
              </a:extLst>
            </a:blip>
            <a:srcRect l="4159" t="2289" r="16989" b="870"/>
            <a:stretch>
              <a:fillRect/>
            </a:stretch>
          </p:blipFill>
          <p:spPr>
            <a:xfrm>
              <a:off x="7175430" y="2710688"/>
              <a:ext cx="881212" cy="1848200"/>
            </a:xfrm>
            <a:custGeom>
              <a:avLst/>
              <a:gdLst>
                <a:gd name="connsiteX0" fmla="*/ 555115 w 881212"/>
                <a:gd name="connsiteY0" fmla="*/ 0 h 1848200"/>
                <a:gd name="connsiteX1" fmla="*/ 759943 w 881212"/>
                <a:gd name="connsiteY1" fmla="*/ 1848200 h 1848200"/>
                <a:gd name="connsiteX2" fmla="*/ 85983 w 881212"/>
                <a:gd name="connsiteY2" fmla="*/ 1603035 h 1848200"/>
                <a:gd name="connsiteX3" fmla="*/ 125908 w 881212"/>
                <a:gd name="connsiteY3" fmla="*/ 1492760 h 1848200"/>
                <a:gd name="connsiteX4" fmla="*/ 31754 w 881212"/>
                <a:gd name="connsiteY4" fmla="*/ 395863 h 1848200"/>
                <a:gd name="connsiteX5" fmla="*/ 0 w 881212"/>
                <a:gd name="connsiteY5" fmla="*/ 340923 h 18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12" h="1848200">
                  <a:moveTo>
                    <a:pt x="555115" y="0"/>
                  </a:moveTo>
                  <a:cubicBezTo>
                    <a:pt x="900658" y="556156"/>
                    <a:pt x="976047" y="1236410"/>
                    <a:pt x="759943" y="1848200"/>
                  </a:cubicBezTo>
                  <a:lnTo>
                    <a:pt x="85983" y="1603035"/>
                  </a:lnTo>
                  <a:lnTo>
                    <a:pt x="125908" y="1492760"/>
                  </a:lnTo>
                  <a:cubicBezTo>
                    <a:pt x="237275" y="1131320"/>
                    <a:pt x="206239" y="736116"/>
                    <a:pt x="31754" y="395863"/>
                  </a:cubicBezTo>
                  <a:lnTo>
                    <a:pt x="0" y="340923"/>
                  </a:lnTo>
                  <a:close/>
                </a:path>
              </a:pathLst>
            </a:custGeom>
          </p:spPr>
        </p:pic>
        <p:pic>
          <p:nvPicPr>
            <p:cNvPr id="64" name="Picture 63">
              <a:extLst>
                <a:ext uri="{FF2B5EF4-FFF2-40B4-BE49-F238E27FC236}">
                  <a16:creationId xmlns:a16="http://schemas.microsoft.com/office/drawing/2014/main" id="{C62B20B2-D38E-E4D4-2380-5E2E24B17087}"/>
                </a:ext>
              </a:extLst>
            </p:cNvPr>
            <p:cNvPicPr>
              <a:picLocks noChangeAspect="1"/>
            </p:cNvPicPr>
            <p:nvPr/>
          </p:nvPicPr>
          <p:blipFill>
            <a:blip r:embed="rId5">
              <a:extLst>
                <a:ext uri="{28A0092B-C50C-407E-A947-70E740481C1C}">
                  <a14:useLocalDpi xmlns:a14="http://schemas.microsoft.com/office/drawing/2010/main" val="0"/>
                </a:ext>
              </a:extLst>
            </a:blip>
            <a:srcRect l="4462" t="8328" r="18835" b="762"/>
            <a:stretch>
              <a:fillRect/>
            </a:stretch>
          </p:blipFill>
          <p:spPr>
            <a:xfrm rot="3082775">
              <a:off x="6590481" y="4191495"/>
              <a:ext cx="953911" cy="1835971"/>
            </a:xfrm>
            <a:custGeom>
              <a:avLst/>
              <a:gdLst>
                <a:gd name="connsiteX0" fmla="*/ 629614 w 953911"/>
                <a:gd name="connsiteY0" fmla="*/ 0 h 1835971"/>
                <a:gd name="connsiteX1" fmla="*/ 820680 w 953911"/>
                <a:gd name="connsiteY1" fmla="*/ 1835971 h 1835971"/>
                <a:gd name="connsiteX2" fmla="*/ 110128 w 953911"/>
                <a:gd name="connsiteY2" fmla="*/ 1592441 h 1835971"/>
                <a:gd name="connsiteX3" fmla="*/ 131689 w 953911"/>
                <a:gd name="connsiteY3" fmla="*/ 1533816 h 1835971"/>
                <a:gd name="connsiteX4" fmla="*/ 189427 w 953911"/>
                <a:gd name="connsiteY4" fmla="*/ 953040 h 1835971"/>
                <a:gd name="connsiteX5" fmla="*/ 13327 w 953911"/>
                <a:gd name="connsiteY5" fmla="*/ 396602 h 1835971"/>
                <a:gd name="connsiteX6" fmla="*/ 0 w 953911"/>
                <a:gd name="connsiteY6" fmla="*/ 375339 h 18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911" h="1835971">
                  <a:moveTo>
                    <a:pt x="629614" y="0"/>
                  </a:moveTo>
                  <a:cubicBezTo>
                    <a:pt x="980335" y="549894"/>
                    <a:pt x="1050659" y="1225644"/>
                    <a:pt x="820680" y="1835971"/>
                  </a:cubicBezTo>
                  <a:lnTo>
                    <a:pt x="110128" y="1592441"/>
                  </a:lnTo>
                  <a:lnTo>
                    <a:pt x="131689" y="1533816"/>
                  </a:lnTo>
                  <a:cubicBezTo>
                    <a:pt x="188786" y="1351213"/>
                    <a:pt x="210419" y="1154733"/>
                    <a:pt x="189427" y="953040"/>
                  </a:cubicBezTo>
                  <a:cubicBezTo>
                    <a:pt x="168434" y="751346"/>
                    <a:pt x="106803" y="563533"/>
                    <a:pt x="13327" y="396602"/>
                  </a:cubicBezTo>
                  <a:lnTo>
                    <a:pt x="0" y="375339"/>
                  </a:lnTo>
                  <a:close/>
                </a:path>
              </a:pathLst>
            </a:custGeom>
          </p:spPr>
        </p:pic>
        <p:pic>
          <p:nvPicPr>
            <p:cNvPr id="59" name="Picture 58">
              <a:extLst>
                <a:ext uri="{FF2B5EF4-FFF2-40B4-BE49-F238E27FC236}">
                  <a16:creationId xmlns:a16="http://schemas.microsoft.com/office/drawing/2014/main" id="{F5F24D30-558C-0701-7FCD-E3FA36A531FC}"/>
                </a:ext>
              </a:extLst>
            </p:cNvPr>
            <p:cNvPicPr>
              <a:picLocks noChangeAspect="1"/>
            </p:cNvPicPr>
            <p:nvPr/>
          </p:nvPicPr>
          <p:blipFill>
            <a:blip r:embed="rId6">
              <a:extLst>
                <a:ext uri="{28A0092B-C50C-407E-A947-70E740481C1C}">
                  <a14:useLocalDpi xmlns:a14="http://schemas.microsoft.com/office/drawing/2010/main" val="0"/>
                </a:ext>
              </a:extLst>
            </a:blip>
            <a:srcRect l="8101" t="3255" r="19845" b="2962"/>
            <a:stretch>
              <a:fillRect/>
            </a:stretch>
          </p:blipFill>
          <p:spPr>
            <a:xfrm rot="6339578">
              <a:off x="5146046" y="4705213"/>
              <a:ext cx="972845" cy="1839281"/>
            </a:xfrm>
            <a:custGeom>
              <a:avLst/>
              <a:gdLst>
                <a:gd name="connsiteX0" fmla="*/ 603651 w 972845"/>
                <a:gd name="connsiteY0" fmla="*/ 0 h 1839281"/>
                <a:gd name="connsiteX1" fmla="*/ 877235 w 972845"/>
                <a:gd name="connsiteY1" fmla="*/ 1839281 h 1839281"/>
                <a:gd name="connsiteX2" fmla="*/ 215358 w 972845"/>
                <a:gd name="connsiteY2" fmla="*/ 1639806 h 1839281"/>
                <a:gd name="connsiteX3" fmla="*/ 234476 w 972845"/>
                <a:gd name="connsiteY3" fmla="*/ 1569645 h 1839281"/>
                <a:gd name="connsiteX4" fmla="*/ 45603 w 972845"/>
                <a:gd name="connsiteY4" fmla="*/ 485037 h 1839281"/>
                <a:gd name="connsiteX5" fmla="*/ 0 w 972845"/>
                <a:gd name="connsiteY5" fmla="*/ 419145 h 18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845" h="1839281">
                  <a:moveTo>
                    <a:pt x="603651" y="0"/>
                  </a:moveTo>
                  <a:cubicBezTo>
                    <a:pt x="968719" y="536390"/>
                    <a:pt x="1069416" y="1213361"/>
                    <a:pt x="877235" y="1839281"/>
                  </a:cubicBezTo>
                  <a:lnTo>
                    <a:pt x="215358" y="1639806"/>
                  </a:lnTo>
                  <a:lnTo>
                    <a:pt x="234476" y="1569645"/>
                  </a:lnTo>
                  <a:cubicBezTo>
                    <a:pt x="316358" y="1196131"/>
                    <a:pt x="245517" y="806091"/>
                    <a:pt x="45603" y="485037"/>
                  </a:cubicBezTo>
                  <a:lnTo>
                    <a:pt x="0" y="419145"/>
                  </a:lnTo>
                  <a:close/>
                </a:path>
              </a:pathLst>
            </a:custGeom>
          </p:spPr>
        </p:pic>
        <p:pic>
          <p:nvPicPr>
            <p:cNvPr id="55" name="Picture 54">
              <a:extLst>
                <a:ext uri="{FF2B5EF4-FFF2-40B4-BE49-F238E27FC236}">
                  <a16:creationId xmlns:a16="http://schemas.microsoft.com/office/drawing/2014/main" id="{EA9113A8-433A-146D-084B-639C8C5B5935}"/>
                </a:ext>
              </a:extLst>
            </p:cNvPr>
            <p:cNvPicPr>
              <a:picLocks noChangeAspect="1"/>
            </p:cNvPicPr>
            <p:nvPr/>
          </p:nvPicPr>
          <p:blipFill>
            <a:blip r:embed="rId7">
              <a:extLst>
                <a:ext uri="{28A0092B-C50C-407E-A947-70E740481C1C}">
                  <a14:useLocalDpi xmlns:a14="http://schemas.microsoft.com/office/drawing/2010/main" val="0"/>
                </a:ext>
              </a:extLst>
            </a:blip>
            <a:srcRect l="11104" t="2510" r="17780" b="4268"/>
            <a:stretch>
              <a:fillRect/>
            </a:stretch>
          </p:blipFill>
          <p:spPr>
            <a:xfrm rot="9106967">
              <a:off x="3846219" y="3865848"/>
              <a:ext cx="876542" cy="1863252"/>
            </a:xfrm>
            <a:custGeom>
              <a:avLst/>
              <a:gdLst>
                <a:gd name="connsiteX0" fmla="*/ 602541 w 876542"/>
                <a:gd name="connsiteY0" fmla="*/ 0 h 1863252"/>
                <a:gd name="connsiteX1" fmla="*/ 720931 w 876542"/>
                <a:gd name="connsiteY1" fmla="*/ 1863252 h 1863252"/>
                <a:gd name="connsiteX2" fmla="*/ 105444 w 876542"/>
                <a:gd name="connsiteY2" fmla="*/ 1607552 h 1863252"/>
                <a:gd name="connsiteX3" fmla="*/ 136411 w 876542"/>
                <a:gd name="connsiteY3" fmla="*/ 1525482 h 1863252"/>
                <a:gd name="connsiteX4" fmla="*/ 147926 w 876542"/>
                <a:gd name="connsiteY4" fmla="*/ 673462 h 1863252"/>
                <a:gd name="connsiteX5" fmla="*/ 36686 w 876542"/>
                <a:gd name="connsiteY5" fmla="*/ 400187 h 1863252"/>
                <a:gd name="connsiteX6" fmla="*/ 0 w 876542"/>
                <a:gd name="connsiteY6" fmla="*/ 338843 h 186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542" h="1863252">
                  <a:moveTo>
                    <a:pt x="602541" y="0"/>
                  </a:moveTo>
                  <a:cubicBezTo>
                    <a:pt x="920520" y="572360"/>
                    <a:pt x="964094" y="1258155"/>
                    <a:pt x="720931" y="1863252"/>
                  </a:cubicBezTo>
                  <a:lnTo>
                    <a:pt x="105444" y="1607552"/>
                  </a:lnTo>
                  <a:lnTo>
                    <a:pt x="136411" y="1525482"/>
                  </a:lnTo>
                  <a:cubicBezTo>
                    <a:pt x="222951" y="1257851"/>
                    <a:pt x="232818" y="962922"/>
                    <a:pt x="147926" y="673462"/>
                  </a:cubicBezTo>
                  <a:cubicBezTo>
                    <a:pt x="119629" y="576976"/>
                    <a:pt x="82143" y="485664"/>
                    <a:pt x="36686" y="400187"/>
                  </a:cubicBezTo>
                  <a:lnTo>
                    <a:pt x="0" y="338843"/>
                  </a:lnTo>
                  <a:close/>
                </a:path>
              </a:pathLst>
            </a:custGeom>
          </p:spPr>
        </p:pic>
        <p:pic>
          <p:nvPicPr>
            <p:cNvPr id="47" name="Picture 46">
              <a:extLst>
                <a:ext uri="{FF2B5EF4-FFF2-40B4-BE49-F238E27FC236}">
                  <a16:creationId xmlns:a16="http://schemas.microsoft.com/office/drawing/2014/main" id="{149570C6-39A6-D1AF-89B1-16737B629090}"/>
                </a:ext>
              </a:extLst>
            </p:cNvPr>
            <p:cNvPicPr>
              <a:picLocks noChangeAspect="1"/>
            </p:cNvPicPr>
            <p:nvPr/>
          </p:nvPicPr>
          <p:blipFill>
            <a:blip r:embed="rId8">
              <a:extLst>
                <a:ext uri="{28A0092B-C50C-407E-A947-70E740481C1C}">
                  <a14:useLocalDpi xmlns:a14="http://schemas.microsoft.com/office/drawing/2010/main" val="0"/>
                </a:ext>
              </a:extLst>
            </a:blip>
            <a:srcRect l="3398" r="26443"/>
            <a:stretch>
              <a:fillRect/>
            </a:stretch>
          </p:blipFill>
          <p:spPr>
            <a:xfrm rot="12085849">
              <a:off x="3623040" y="2429400"/>
              <a:ext cx="839185" cy="1702943"/>
            </a:xfrm>
            <a:custGeom>
              <a:avLst/>
              <a:gdLst>
                <a:gd name="connsiteX0" fmla="*/ 550647 w 839185"/>
                <a:gd name="connsiteY0" fmla="*/ 0 h 1702943"/>
                <a:gd name="connsiteX1" fmla="*/ 603348 w 839185"/>
                <a:gd name="connsiteY1" fmla="*/ 0 h 1702943"/>
                <a:gd name="connsiteX2" fmla="*/ 694117 w 839185"/>
                <a:gd name="connsiteY2" fmla="*/ 199030 h 1702943"/>
                <a:gd name="connsiteX3" fmla="*/ 742506 w 839185"/>
                <a:gd name="connsiteY3" fmla="*/ 1601603 h 1702943"/>
                <a:gd name="connsiteX4" fmla="*/ 704169 w 839185"/>
                <a:gd name="connsiteY4" fmla="*/ 1702943 h 1702943"/>
                <a:gd name="connsiteX5" fmla="*/ 378244 w 839185"/>
                <a:gd name="connsiteY5" fmla="*/ 1702943 h 1702943"/>
                <a:gd name="connsiteX6" fmla="*/ 56065 w 839185"/>
                <a:gd name="connsiteY6" fmla="*/ 1559454 h 1702943"/>
                <a:gd name="connsiteX7" fmla="*/ 102862 w 839185"/>
                <a:gd name="connsiteY7" fmla="*/ 1438429 h 1702943"/>
                <a:gd name="connsiteX8" fmla="*/ 25536 w 839185"/>
                <a:gd name="connsiteY8" fmla="*/ 327748 h 1702943"/>
                <a:gd name="connsiteX9" fmla="*/ 0 w 839185"/>
                <a:gd name="connsiteY9" fmla="*/ 281634 h 170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185" h="1702943">
                  <a:moveTo>
                    <a:pt x="550647" y="0"/>
                  </a:moveTo>
                  <a:lnTo>
                    <a:pt x="603348" y="0"/>
                  </a:lnTo>
                  <a:lnTo>
                    <a:pt x="694117" y="199030"/>
                  </a:lnTo>
                  <a:cubicBezTo>
                    <a:pt x="869266" y="648996"/>
                    <a:pt x="886331" y="1143612"/>
                    <a:pt x="742506" y="1601603"/>
                  </a:cubicBezTo>
                  <a:lnTo>
                    <a:pt x="704169" y="1702943"/>
                  </a:lnTo>
                  <a:lnTo>
                    <a:pt x="378244" y="1702943"/>
                  </a:lnTo>
                  <a:lnTo>
                    <a:pt x="56065" y="1559454"/>
                  </a:lnTo>
                  <a:lnTo>
                    <a:pt x="102862" y="1438429"/>
                  </a:lnTo>
                  <a:cubicBezTo>
                    <a:pt x="227220" y="1061429"/>
                    <a:pt x="190964" y="663547"/>
                    <a:pt x="25536" y="327748"/>
                  </a:cubicBezTo>
                  <a:lnTo>
                    <a:pt x="0" y="281634"/>
                  </a:lnTo>
                  <a:close/>
                </a:path>
              </a:pathLst>
            </a:custGeom>
          </p:spPr>
        </p:pic>
      </p:grpSp>
      <p:sp>
        <p:nvSpPr>
          <p:cNvPr id="69" name="TextBox 68">
            <a:extLst>
              <a:ext uri="{FF2B5EF4-FFF2-40B4-BE49-F238E27FC236}">
                <a16:creationId xmlns:a16="http://schemas.microsoft.com/office/drawing/2014/main" id="{FFFBEF9D-4049-BC6A-E661-012716111ABB}"/>
              </a:ext>
            </a:extLst>
          </p:cNvPr>
          <p:cNvSpPr txBox="1"/>
          <p:nvPr/>
        </p:nvSpPr>
        <p:spPr>
          <a:xfrm>
            <a:off x="5658828" y="3432499"/>
            <a:ext cx="1583747" cy="584775"/>
          </a:xfrm>
          <a:prstGeom prst="rect">
            <a:avLst/>
          </a:prstGeom>
          <a:noFill/>
        </p:spPr>
        <p:txBody>
          <a:bodyPr wrap="square" rtlCol="0">
            <a:spAutoFit/>
          </a:bodyPr>
          <a:lstStyle/>
          <a:p>
            <a:r>
              <a:rPr lang="en-IN" sz="3200" dirty="0">
                <a:latin typeface="Cooper Black" panose="0208090404030B020404" pitchFamily="18" charset="0"/>
              </a:rPr>
              <a:t>STEPS</a:t>
            </a:r>
          </a:p>
        </p:txBody>
      </p:sp>
      <p:graphicFrame>
        <p:nvGraphicFramePr>
          <p:cNvPr id="70" name="Content Placeholder 3">
            <a:extLst>
              <a:ext uri="{FF2B5EF4-FFF2-40B4-BE49-F238E27FC236}">
                <a16:creationId xmlns:a16="http://schemas.microsoft.com/office/drawing/2014/main" id="{DD8C67C6-239B-31F5-9C45-2F563CEA13DB}"/>
              </a:ext>
            </a:extLst>
          </p:cNvPr>
          <p:cNvGraphicFramePr>
            <a:graphicFrameLocks noGrp="1"/>
          </p:cNvGraphicFramePr>
          <p:nvPr>
            <p:ph idx="1"/>
            <p:extLst>
              <p:ext uri="{D42A27DB-BD31-4B8C-83A1-F6EECF244321}">
                <p14:modId xmlns:p14="http://schemas.microsoft.com/office/powerpoint/2010/main" val="2847494787"/>
              </p:ext>
            </p:extLst>
          </p:nvPr>
        </p:nvGraphicFramePr>
        <p:xfrm>
          <a:off x="5111165" y="6731292"/>
          <a:ext cx="6374363" cy="262507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71" name="Picture 70">
            <a:extLst>
              <a:ext uri="{FF2B5EF4-FFF2-40B4-BE49-F238E27FC236}">
                <a16:creationId xmlns:a16="http://schemas.microsoft.com/office/drawing/2014/main" id="{9F6D1D37-4E50-B5E0-0F68-C48CDB4F574B}"/>
              </a:ext>
            </a:extLst>
          </p:cNvPr>
          <p:cNvPicPr>
            <a:picLocks noChangeAspect="1"/>
          </p:cNvPicPr>
          <p:nvPr/>
        </p:nvPicPr>
        <p:blipFill>
          <a:blip r:embed="rId14"/>
          <a:stretch>
            <a:fillRect/>
          </a:stretch>
        </p:blipFill>
        <p:spPr>
          <a:xfrm>
            <a:off x="6914194" y="8588114"/>
            <a:ext cx="2768303" cy="2868968"/>
          </a:xfrm>
          <a:prstGeom prst="rect">
            <a:avLst/>
          </a:prstGeom>
        </p:spPr>
      </p:pic>
      <p:cxnSp>
        <p:nvCxnSpPr>
          <p:cNvPr id="72" name="Straight Connector 71">
            <a:extLst>
              <a:ext uri="{FF2B5EF4-FFF2-40B4-BE49-F238E27FC236}">
                <a16:creationId xmlns:a16="http://schemas.microsoft.com/office/drawing/2014/main" id="{7DB2AF12-185D-5345-D2DF-A314B6CB05D9}"/>
              </a:ext>
            </a:extLst>
          </p:cNvPr>
          <p:cNvCxnSpPr>
            <a:cxnSpLocks/>
          </p:cNvCxnSpPr>
          <p:nvPr/>
        </p:nvCxnSpPr>
        <p:spPr>
          <a:xfrm>
            <a:off x="1526044" y="1180924"/>
            <a:ext cx="9959484" cy="0"/>
          </a:xfrm>
          <a:prstGeom prst="line">
            <a:avLst/>
          </a:prstGeom>
          <a:ln w="76200"/>
        </p:spPr>
        <p:style>
          <a:lnRef idx="1">
            <a:schemeClr val="dk1"/>
          </a:lnRef>
          <a:fillRef idx="0">
            <a:schemeClr val="dk1"/>
          </a:fillRef>
          <a:effectRef idx="0">
            <a:schemeClr val="dk1"/>
          </a:effectRef>
          <a:fontRef idx="minor">
            <a:schemeClr val="tx1"/>
          </a:fontRef>
        </p:style>
      </p:cxnSp>
      <p:sp>
        <p:nvSpPr>
          <p:cNvPr id="73" name="TextBox 72">
            <a:extLst>
              <a:ext uri="{FF2B5EF4-FFF2-40B4-BE49-F238E27FC236}">
                <a16:creationId xmlns:a16="http://schemas.microsoft.com/office/drawing/2014/main" id="{3F027B41-59DE-33D8-D145-0FE2D0499D9C}"/>
              </a:ext>
            </a:extLst>
          </p:cNvPr>
          <p:cNvSpPr txBox="1"/>
          <p:nvPr/>
        </p:nvSpPr>
        <p:spPr>
          <a:xfrm>
            <a:off x="2819148" y="-70109"/>
            <a:ext cx="7876978" cy="1200329"/>
          </a:xfrm>
          <a:prstGeom prst="rect">
            <a:avLst/>
          </a:prstGeom>
          <a:noFill/>
        </p:spPr>
        <p:txBody>
          <a:bodyPr wrap="square" rtlCol="0">
            <a:spAutoFit/>
          </a:bodyPr>
          <a:lstStyle/>
          <a:p>
            <a:r>
              <a:rPr lang="en-IN" sz="7200" dirty="0"/>
              <a:t>Marginal Estimation</a:t>
            </a:r>
          </a:p>
        </p:txBody>
      </p:sp>
    </p:spTree>
    <p:extLst>
      <p:ext uri="{BB962C8B-B14F-4D97-AF65-F5344CB8AC3E}">
        <p14:creationId xmlns:p14="http://schemas.microsoft.com/office/powerpoint/2010/main" val="2700847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E9722AB-AADF-D362-259A-40F3F09C6422}"/>
              </a:ext>
            </a:extLst>
          </p:cNvPr>
          <p:cNvPicPr>
            <a:picLocks noChangeAspect="1"/>
          </p:cNvPicPr>
          <p:nvPr/>
        </p:nvPicPr>
        <p:blipFill>
          <a:blip r:embed="rId2">
            <a:extLst>
              <a:ext uri="{28A0092B-C50C-407E-A947-70E740481C1C}">
                <a14:useLocalDpi xmlns:a14="http://schemas.microsoft.com/office/drawing/2010/main" val="0"/>
              </a:ext>
            </a:extLst>
          </a:blip>
          <a:srcRect l="9516" r="17026"/>
          <a:stretch>
            <a:fillRect/>
          </a:stretch>
        </p:blipFill>
        <p:spPr>
          <a:xfrm rot="18926255">
            <a:off x="872158" y="1054820"/>
            <a:ext cx="957187" cy="1821264"/>
          </a:xfrm>
          <a:custGeom>
            <a:avLst/>
            <a:gdLst>
              <a:gd name="connsiteX0" fmla="*/ 493077 w 957187"/>
              <a:gd name="connsiteY0" fmla="*/ 0 h 1821264"/>
              <a:gd name="connsiteX1" fmla="*/ 944098 w 957187"/>
              <a:gd name="connsiteY1" fmla="*/ 1580635 h 1821264"/>
              <a:gd name="connsiteX2" fmla="*/ 903835 w 957187"/>
              <a:gd name="connsiteY2" fmla="*/ 1821264 h 1821264"/>
              <a:gd name="connsiteX3" fmla="*/ 903830 w 957187"/>
              <a:gd name="connsiteY3" fmla="*/ 1821264 h 1821264"/>
              <a:gd name="connsiteX4" fmla="*/ 269101 w 957187"/>
              <a:gd name="connsiteY4" fmla="*/ 1674652 h 1821264"/>
              <a:gd name="connsiteX5" fmla="*/ 289365 w 957187"/>
              <a:gd name="connsiteY5" fmla="*/ 1596495 h 1821264"/>
              <a:gd name="connsiteX6" fmla="*/ 319204 w 957187"/>
              <a:gd name="connsiteY6" fmla="*/ 1302959 h 1821264"/>
              <a:gd name="connsiteX7" fmla="*/ 68375 w 957187"/>
              <a:gd name="connsiteY7" fmla="*/ 488616 h 1821264"/>
              <a:gd name="connsiteX8" fmla="*/ 0 w 957187"/>
              <a:gd name="connsiteY8" fmla="*/ 397939 h 182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7187" h="1821264">
                <a:moveTo>
                  <a:pt x="493077" y="0"/>
                </a:moveTo>
                <a:cubicBezTo>
                  <a:pt x="846249" y="448184"/>
                  <a:pt x="1006146" y="1017436"/>
                  <a:pt x="944098" y="1580635"/>
                </a:cubicBezTo>
                <a:lnTo>
                  <a:pt x="903835" y="1821264"/>
                </a:lnTo>
                <a:lnTo>
                  <a:pt x="903830" y="1821264"/>
                </a:lnTo>
                <a:lnTo>
                  <a:pt x="269101" y="1674652"/>
                </a:lnTo>
                <a:lnTo>
                  <a:pt x="289365" y="1596495"/>
                </a:lnTo>
                <a:cubicBezTo>
                  <a:pt x="308930" y="1501680"/>
                  <a:pt x="319204" y="1403510"/>
                  <a:pt x="319204" y="1302959"/>
                </a:cubicBezTo>
                <a:cubicBezTo>
                  <a:pt x="319204" y="1001308"/>
                  <a:pt x="226735" y="721075"/>
                  <a:pt x="68375" y="488616"/>
                </a:cubicBezTo>
                <a:lnTo>
                  <a:pt x="0" y="397939"/>
                </a:lnTo>
                <a:close/>
              </a:path>
            </a:pathLst>
          </a:custGeom>
        </p:spPr>
      </p:pic>
      <p:cxnSp>
        <p:nvCxnSpPr>
          <p:cNvPr id="35" name="Straight Connector 34">
            <a:extLst>
              <a:ext uri="{FF2B5EF4-FFF2-40B4-BE49-F238E27FC236}">
                <a16:creationId xmlns:a16="http://schemas.microsoft.com/office/drawing/2014/main" id="{0EFC0B00-FEF1-29A7-5923-2CD956FF327A}"/>
              </a:ext>
            </a:extLst>
          </p:cNvPr>
          <p:cNvCxnSpPr>
            <a:cxnSpLocks/>
          </p:cNvCxnSpPr>
          <p:nvPr/>
        </p:nvCxnSpPr>
        <p:spPr>
          <a:xfrm>
            <a:off x="2330721" y="2510875"/>
            <a:ext cx="9959484" cy="0"/>
          </a:xfrm>
          <a:prstGeom prst="line">
            <a:avLst/>
          </a:prstGeom>
          <a:ln w="76200"/>
        </p:spPr>
        <p:style>
          <a:lnRef idx="1">
            <a:schemeClr val="dk1"/>
          </a:lnRef>
          <a:fillRef idx="0">
            <a:schemeClr val="dk1"/>
          </a:fillRef>
          <a:effectRef idx="0">
            <a:schemeClr val="dk1"/>
          </a:effectRef>
          <a:fontRef idx="minor">
            <a:schemeClr val="tx1"/>
          </a:fontRef>
        </p:style>
      </p:cxnSp>
      <p:pic>
        <p:nvPicPr>
          <p:cNvPr id="43" name="Picture 42">
            <a:extLst>
              <a:ext uri="{FF2B5EF4-FFF2-40B4-BE49-F238E27FC236}">
                <a16:creationId xmlns:a16="http://schemas.microsoft.com/office/drawing/2014/main" id="{F1F9BE41-5730-16F2-A4E0-95FC64B5D0CC}"/>
              </a:ext>
            </a:extLst>
          </p:cNvPr>
          <p:cNvPicPr>
            <a:picLocks noChangeAspect="1"/>
          </p:cNvPicPr>
          <p:nvPr/>
        </p:nvPicPr>
        <p:blipFill>
          <a:blip r:embed="rId3">
            <a:extLst>
              <a:ext uri="{28A0092B-C50C-407E-A947-70E740481C1C}">
                <a14:useLocalDpi xmlns:a14="http://schemas.microsoft.com/office/drawing/2010/main" val="0"/>
              </a:ext>
            </a:extLst>
          </a:blip>
          <a:srcRect l="31917" t="2780" r="12674" b="138"/>
          <a:stretch>
            <a:fillRect/>
          </a:stretch>
        </p:blipFill>
        <p:spPr>
          <a:xfrm rot="15347860">
            <a:off x="-646798" y="881961"/>
            <a:ext cx="856514" cy="1844730"/>
          </a:xfrm>
          <a:custGeom>
            <a:avLst/>
            <a:gdLst>
              <a:gd name="connsiteX0" fmla="*/ 567791 w 856514"/>
              <a:gd name="connsiteY0" fmla="*/ 0 h 1844730"/>
              <a:gd name="connsiteX1" fmla="*/ 709002 w 856514"/>
              <a:gd name="connsiteY1" fmla="*/ 1844730 h 1844730"/>
              <a:gd name="connsiteX2" fmla="*/ 116418 w 856514"/>
              <a:gd name="connsiteY2" fmla="*/ 1620402 h 1844730"/>
              <a:gd name="connsiteX3" fmla="*/ 126750 w 856514"/>
              <a:gd name="connsiteY3" fmla="*/ 1595606 h 1844730"/>
              <a:gd name="connsiteX4" fmla="*/ 11285 w 856514"/>
              <a:gd name="connsiteY4" fmla="*/ 349818 h 1844730"/>
              <a:gd name="connsiteX5" fmla="*/ 0 w 856514"/>
              <a:gd name="connsiteY5" fmla="*/ 332590 h 184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514" h="1844730">
                <a:moveTo>
                  <a:pt x="567791" y="0"/>
                </a:moveTo>
                <a:cubicBezTo>
                  <a:pt x="894991" y="558590"/>
                  <a:pt x="946966" y="1237567"/>
                  <a:pt x="709002" y="1844730"/>
                </a:cubicBezTo>
                <a:lnTo>
                  <a:pt x="116418" y="1620402"/>
                </a:lnTo>
                <a:lnTo>
                  <a:pt x="126750" y="1595606"/>
                </a:lnTo>
                <a:cubicBezTo>
                  <a:pt x="269910" y="1199558"/>
                  <a:pt x="241894" y="743510"/>
                  <a:pt x="11285" y="349818"/>
                </a:cubicBezTo>
                <a:lnTo>
                  <a:pt x="0" y="332590"/>
                </a:lnTo>
                <a:close/>
              </a:path>
            </a:pathLst>
          </a:custGeom>
        </p:spPr>
      </p:pic>
      <p:pic>
        <p:nvPicPr>
          <p:cNvPr id="68" name="Picture 67">
            <a:extLst>
              <a:ext uri="{FF2B5EF4-FFF2-40B4-BE49-F238E27FC236}">
                <a16:creationId xmlns:a16="http://schemas.microsoft.com/office/drawing/2014/main" id="{E795FDDC-BA91-FCB0-5E25-F2D9EF10F35E}"/>
              </a:ext>
            </a:extLst>
          </p:cNvPr>
          <p:cNvPicPr>
            <a:picLocks noChangeAspect="1"/>
          </p:cNvPicPr>
          <p:nvPr/>
        </p:nvPicPr>
        <p:blipFill>
          <a:blip r:embed="rId4">
            <a:extLst>
              <a:ext uri="{28A0092B-C50C-407E-A947-70E740481C1C}">
                <a14:useLocalDpi xmlns:a14="http://schemas.microsoft.com/office/drawing/2010/main" val="0"/>
              </a:ext>
            </a:extLst>
          </a:blip>
          <a:srcRect l="4159" t="2289" r="16989" b="870"/>
          <a:stretch>
            <a:fillRect/>
          </a:stretch>
        </p:blipFill>
        <p:spPr>
          <a:xfrm>
            <a:off x="1768544" y="2402591"/>
            <a:ext cx="881212" cy="1848200"/>
          </a:xfrm>
          <a:custGeom>
            <a:avLst/>
            <a:gdLst>
              <a:gd name="connsiteX0" fmla="*/ 555115 w 881212"/>
              <a:gd name="connsiteY0" fmla="*/ 0 h 1848200"/>
              <a:gd name="connsiteX1" fmla="*/ 759943 w 881212"/>
              <a:gd name="connsiteY1" fmla="*/ 1848200 h 1848200"/>
              <a:gd name="connsiteX2" fmla="*/ 85983 w 881212"/>
              <a:gd name="connsiteY2" fmla="*/ 1603035 h 1848200"/>
              <a:gd name="connsiteX3" fmla="*/ 125908 w 881212"/>
              <a:gd name="connsiteY3" fmla="*/ 1492760 h 1848200"/>
              <a:gd name="connsiteX4" fmla="*/ 31754 w 881212"/>
              <a:gd name="connsiteY4" fmla="*/ 395863 h 1848200"/>
              <a:gd name="connsiteX5" fmla="*/ 0 w 881212"/>
              <a:gd name="connsiteY5" fmla="*/ 340923 h 18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12" h="1848200">
                <a:moveTo>
                  <a:pt x="555115" y="0"/>
                </a:moveTo>
                <a:cubicBezTo>
                  <a:pt x="900658" y="556156"/>
                  <a:pt x="976047" y="1236410"/>
                  <a:pt x="759943" y="1848200"/>
                </a:cubicBezTo>
                <a:lnTo>
                  <a:pt x="85983" y="1603035"/>
                </a:lnTo>
                <a:lnTo>
                  <a:pt x="125908" y="1492760"/>
                </a:lnTo>
                <a:cubicBezTo>
                  <a:pt x="237275" y="1131320"/>
                  <a:pt x="206239" y="736116"/>
                  <a:pt x="31754" y="395863"/>
                </a:cubicBezTo>
                <a:lnTo>
                  <a:pt x="0" y="340923"/>
                </a:lnTo>
                <a:close/>
              </a:path>
            </a:pathLst>
          </a:custGeom>
        </p:spPr>
      </p:pic>
      <p:pic>
        <p:nvPicPr>
          <p:cNvPr id="64" name="Picture 63">
            <a:extLst>
              <a:ext uri="{FF2B5EF4-FFF2-40B4-BE49-F238E27FC236}">
                <a16:creationId xmlns:a16="http://schemas.microsoft.com/office/drawing/2014/main" id="{C62B20B2-D38E-E4D4-2380-5E2E24B17087}"/>
              </a:ext>
            </a:extLst>
          </p:cNvPr>
          <p:cNvPicPr>
            <a:picLocks noChangeAspect="1"/>
          </p:cNvPicPr>
          <p:nvPr/>
        </p:nvPicPr>
        <p:blipFill>
          <a:blip r:embed="rId5">
            <a:extLst>
              <a:ext uri="{28A0092B-C50C-407E-A947-70E740481C1C}">
                <a14:useLocalDpi xmlns:a14="http://schemas.microsoft.com/office/drawing/2010/main" val="0"/>
              </a:ext>
            </a:extLst>
          </a:blip>
          <a:srcRect l="4462" t="8328" r="18835" b="762"/>
          <a:stretch>
            <a:fillRect/>
          </a:stretch>
        </p:blipFill>
        <p:spPr>
          <a:xfrm rot="3082775">
            <a:off x="1183595" y="3883398"/>
            <a:ext cx="953911" cy="1835971"/>
          </a:xfrm>
          <a:custGeom>
            <a:avLst/>
            <a:gdLst>
              <a:gd name="connsiteX0" fmla="*/ 629614 w 953911"/>
              <a:gd name="connsiteY0" fmla="*/ 0 h 1835971"/>
              <a:gd name="connsiteX1" fmla="*/ 820680 w 953911"/>
              <a:gd name="connsiteY1" fmla="*/ 1835971 h 1835971"/>
              <a:gd name="connsiteX2" fmla="*/ 110128 w 953911"/>
              <a:gd name="connsiteY2" fmla="*/ 1592441 h 1835971"/>
              <a:gd name="connsiteX3" fmla="*/ 131689 w 953911"/>
              <a:gd name="connsiteY3" fmla="*/ 1533816 h 1835971"/>
              <a:gd name="connsiteX4" fmla="*/ 189427 w 953911"/>
              <a:gd name="connsiteY4" fmla="*/ 953040 h 1835971"/>
              <a:gd name="connsiteX5" fmla="*/ 13327 w 953911"/>
              <a:gd name="connsiteY5" fmla="*/ 396602 h 1835971"/>
              <a:gd name="connsiteX6" fmla="*/ 0 w 953911"/>
              <a:gd name="connsiteY6" fmla="*/ 375339 h 18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911" h="1835971">
                <a:moveTo>
                  <a:pt x="629614" y="0"/>
                </a:moveTo>
                <a:cubicBezTo>
                  <a:pt x="980335" y="549894"/>
                  <a:pt x="1050659" y="1225644"/>
                  <a:pt x="820680" y="1835971"/>
                </a:cubicBezTo>
                <a:lnTo>
                  <a:pt x="110128" y="1592441"/>
                </a:lnTo>
                <a:lnTo>
                  <a:pt x="131689" y="1533816"/>
                </a:lnTo>
                <a:cubicBezTo>
                  <a:pt x="188786" y="1351213"/>
                  <a:pt x="210419" y="1154733"/>
                  <a:pt x="189427" y="953040"/>
                </a:cubicBezTo>
                <a:cubicBezTo>
                  <a:pt x="168434" y="751346"/>
                  <a:pt x="106803" y="563533"/>
                  <a:pt x="13327" y="396602"/>
                </a:cubicBezTo>
                <a:lnTo>
                  <a:pt x="0" y="375339"/>
                </a:lnTo>
                <a:close/>
              </a:path>
            </a:pathLst>
          </a:custGeom>
        </p:spPr>
      </p:pic>
      <p:pic>
        <p:nvPicPr>
          <p:cNvPr id="59" name="Picture 58">
            <a:extLst>
              <a:ext uri="{FF2B5EF4-FFF2-40B4-BE49-F238E27FC236}">
                <a16:creationId xmlns:a16="http://schemas.microsoft.com/office/drawing/2014/main" id="{F5F24D30-558C-0701-7FCD-E3FA36A531FC}"/>
              </a:ext>
            </a:extLst>
          </p:cNvPr>
          <p:cNvPicPr>
            <a:picLocks noChangeAspect="1"/>
          </p:cNvPicPr>
          <p:nvPr/>
        </p:nvPicPr>
        <p:blipFill>
          <a:blip r:embed="rId6">
            <a:extLst>
              <a:ext uri="{28A0092B-C50C-407E-A947-70E740481C1C}">
                <a14:useLocalDpi xmlns:a14="http://schemas.microsoft.com/office/drawing/2010/main" val="0"/>
              </a:ext>
            </a:extLst>
          </a:blip>
          <a:srcRect l="8101" t="3255" r="19845" b="2962"/>
          <a:stretch>
            <a:fillRect/>
          </a:stretch>
        </p:blipFill>
        <p:spPr>
          <a:xfrm rot="6339578">
            <a:off x="-260840" y="4397116"/>
            <a:ext cx="972845" cy="1839281"/>
          </a:xfrm>
          <a:custGeom>
            <a:avLst/>
            <a:gdLst>
              <a:gd name="connsiteX0" fmla="*/ 603651 w 972845"/>
              <a:gd name="connsiteY0" fmla="*/ 0 h 1839281"/>
              <a:gd name="connsiteX1" fmla="*/ 877235 w 972845"/>
              <a:gd name="connsiteY1" fmla="*/ 1839281 h 1839281"/>
              <a:gd name="connsiteX2" fmla="*/ 215358 w 972845"/>
              <a:gd name="connsiteY2" fmla="*/ 1639806 h 1839281"/>
              <a:gd name="connsiteX3" fmla="*/ 234476 w 972845"/>
              <a:gd name="connsiteY3" fmla="*/ 1569645 h 1839281"/>
              <a:gd name="connsiteX4" fmla="*/ 45603 w 972845"/>
              <a:gd name="connsiteY4" fmla="*/ 485037 h 1839281"/>
              <a:gd name="connsiteX5" fmla="*/ 0 w 972845"/>
              <a:gd name="connsiteY5" fmla="*/ 419145 h 18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845" h="1839281">
                <a:moveTo>
                  <a:pt x="603651" y="0"/>
                </a:moveTo>
                <a:cubicBezTo>
                  <a:pt x="968719" y="536390"/>
                  <a:pt x="1069416" y="1213361"/>
                  <a:pt x="877235" y="1839281"/>
                </a:cubicBezTo>
                <a:lnTo>
                  <a:pt x="215358" y="1639806"/>
                </a:lnTo>
                <a:lnTo>
                  <a:pt x="234476" y="1569645"/>
                </a:lnTo>
                <a:cubicBezTo>
                  <a:pt x="316358" y="1196131"/>
                  <a:pt x="245517" y="806091"/>
                  <a:pt x="45603" y="485037"/>
                </a:cubicBezTo>
                <a:lnTo>
                  <a:pt x="0" y="419145"/>
                </a:lnTo>
                <a:close/>
              </a:path>
            </a:pathLst>
          </a:custGeom>
        </p:spPr>
      </p:pic>
      <p:pic>
        <p:nvPicPr>
          <p:cNvPr id="55" name="Picture 54">
            <a:extLst>
              <a:ext uri="{FF2B5EF4-FFF2-40B4-BE49-F238E27FC236}">
                <a16:creationId xmlns:a16="http://schemas.microsoft.com/office/drawing/2014/main" id="{EA9113A8-433A-146D-084B-639C8C5B5935}"/>
              </a:ext>
            </a:extLst>
          </p:cNvPr>
          <p:cNvPicPr>
            <a:picLocks noChangeAspect="1"/>
          </p:cNvPicPr>
          <p:nvPr/>
        </p:nvPicPr>
        <p:blipFill>
          <a:blip r:embed="rId7">
            <a:extLst>
              <a:ext uri="{28A0092B-C50C-407E-A947-70E740481C1C}">
                <a14:useLocalDpi xmlns:a14="http://schemas.microsoft.com/office/drawing/2010/main" val="0"/>
              </a:ext>
            </a:extLst>
          </a:blip>
          <a:srcRect l="11104" t="2510" r="17780" b="4268"/>
          <a:stretch>
            <a:fillRect/>
          </a:stretch>
        </p:blipFill>
        <p:spPr>
          <a:xfrm rot="9106967">
            <a:off x="-1560667" y="3557751"/>
            <a:ext cx="876542" cy="1863252"/>
          </a:xfrm>
          <a:custGeom>
            <a:avLst/>
            <a:gdLst>
              <a:gd name="connsiteX0" fmla="*/ 602541 w 876542"/>
              <a:gd name="connsiteY0" fmla="*/ 0 h 1863252"/>
              <a:gd name="connsiteX1" fmla="*/ 720931 w 876542"/>
              <a:gd name="connsiteY1" fmla="*/ 1863252 h 1863252"/>
              <a:gd name="connsiteX2" fmla="*/ 105444 w 876542"/>
              <a:gd name="connsiteY2" fmla="*/ 1607552 h 1863252"/>
              <a:gd name="connsiteX3" fmla="*/ 136411 w 876542"/>
              <a:gd name="connsiteY3" fmla="*/ 1525482 h 1863252"/>
              <a:gd name="connsiteX4" fmla="*/ 147926 w 876542"/>
              <a:gd name="connsiteY4" fmla="*/ 673462 h 1863252"/>
              <a:gd name="connsiteX5" fmla="*/ 36686 w 876542"/>
              <a:gd name="connsiteY5" fmla="*/ 400187 h 1863252"/>
              <a:gd name="connsiteX6" fmla="*/ 0 w 876542"/>
              <a:gd name="connsiteY6" fmla="*/ 338843 h 186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542" h="1863252">
                <a:moveTo>
                  <a:pt x="602541" y="0"/>
                </a:moveTo>
                <a:cubicBezTo>
                  <a:pt x="920520" y="572360"/>
                  <a:pt x="964094" y="1258155"/>
                  <a:pt x="720931" y="1863252"/>
                </a:cubicBezTo>
                <a:lnTo>
                  <a:pt x="105444" y="1607552"/>
                </a:lnTo>
                <a:lnTo>
                  <a:pt x="136411" y="1525482"/>
                </a:lnTo>
                <a:cubicBezTo>
                  <a:pt x="222951" y="1257851"/>
                  <a:pt x="232818" y="962922"/>
                  <a:pt x="147926" y="673462"/>
                </a:cubicBezTo>
                <a:cubicBezTo>
                  <a:pt x="119629" y="576976"/>
                  <a:pt x="82143" y="485664"/>
                  <a:pt x="36686" y="400187"/>
                </a:cubicBezTo>
                <a:lnTo>
                  <a:pt x="0" y="338843"/>
                </a:lnTo>
                <a:close/>
              </a:path>
            </a:pathLst>
          </a:custGeom>
        </p:spPr>
      </p:pic>
      <p:pic>
        <p:nvPicPr>
          <p:cNvPr id="47" name="Picture 46">
            <a:extLst>
              <a:ext uri="{FF2B5EF4-FFF2-40B4-BE49-F238E27FC236}">
                <a16:creationId xmlns:a16="http://schemas.microsoft.com/office/drawing/2014/main" id="{149570C6-39A6-D1AF-89B1-16737B629090}"/>
              </a:ext>
            </a:extLst>
          </p:cNvPr>
          <p:cNvPicPr>
            <a:picLocks noChangeAspect="1"/>
          </p:cNvPicPr>
          <p:nvPr/>
        </p:nvPicPr>
        <p:blipFill>
          <a:blip r:embed="rId8">
            <a:extLst>
              <a:ext uri="{28A0092B-C50C-407E-A947-70E740481C1C}">
                <a14:useLocalDpi xmlns:a14="http://schemas.microsoft.com/office/drawing/2010/main" val="0"/>
              </a:ext>
            </a:extLst>
          </a:blip>
          <a:srcRect l="3398" r="26443"/>
          <a:stretch>
            <a:fillRect/>
          </a:stretch>
        </p:blipFill>
        <p:spPr>
          <a:xfrm rot="12085849">
            <a:off x="-1783846" y="2121303"/>
            <a:ext cx="839185" cy="1702943"/>
          </a:xfrm>
          <a:custGeom>
            <a:avLst/>
            <a:gdLst>
              <a:gd name="connsiteX0" fmla="*/ 550647 w 839185"/>
              <a:gd name="connsiteY0" fmla="*/ 0 h 1702943"/>
              <a:gd name="connsiteX1" fmla="*/ 603348 w 839185"/>
              <a:gd name="connsiteY1" fmla="*/ 0 h 1702943"/>
              <a:gd name="connsiteX2" fmla="*/ 694117 w 839185"/>
              <a:gd name="connsiteY2" fmla="*/ 199030 h 1702943"/>
              <a:gd name="connsiteX3" fmla="*/ 742506 w 839185"/>
              <a:gd name="connsiteY3" fmla="*/ 1601603 h 1702943"/>
              <a:gd name="connsiteX4" fmla="*/ 704169 w 839185"/>
              <a:gd name="connsiteY4" fmla="*/ 1702943 h 1702943"/>
              <a:gd name="connsiteX5" fmla="*/ 378244 w 839185"/>
              <a:gd name="connsiteY5" fmla="*/ 1702943 h 1702943"/>
              <a:gd name="connsiteX6" fmla="*/ 56065 w 839185"/>
              <a:gd name="connsiteY6" fmla="*/ 1559454 h 1702943"/>
              <a:gd name="connsiteX7" fmla="*/ 102862 w 839185"/>
              <a:gd name="connsiteY7" fmla="*/ 1438429 h 1702943"/>
              <a:gd name="connsiteX8" fmla="*/ 25536 w 839185"/>
              <a:gd name="connsiteY8" fmla="*/ 327748 h 1702943"/>
              <a:gd name="connsiteX9" fmla="*/ 0 w 839185"/>
              <a:gd name="connsiteY9" fmla="*/ 281634 h 170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185" h="1702943">
                <a:moveTo>
                  <a:pt x="550647" y="0"/>
                </a:moveTo>
                <a:lnTo>
                  <a:pt x="603348" y="0"/>
                </a:lnTo>
                <a:lnTo>
                  <a:pt x="694117" y="199030"/>
                </a:lnTo>
                <a:cubicBezTo>
                  <a:pt x="869266" y="648996"/>
                  <a:pt x="886331" y="1143612"/>
                  <a:pt x="742506" y="1601603"/>
                </a:cubicBezTo>
                <a:lnTo>
                  <a:pt x="704169" y="1702943"/>
                </a:lnTo>
                <a:lnTo>
                  <a:pt x="378244" y="1702943"/>
                </a:lnTo>
                <a:lnTo>
                  <a:pt x="56065" y="1559454"/>
                </a:lnTo>
                <a:lnTo>
                  <a:pt x="102862" y="1438429"/>
                </a:lnTo>
                <a:cubicBezTo>
                  <a:pt x="227220" y="1061429"/>
                  <a:pt x="190964" y="663547"/>
                  <a:pt x="25536" y="327748"/>
                </a:cubicBezTo>
                <a:lnTo>
                  <a:pt x="0" y="281634"/>
                </a:lnTo>
                <a:close/>
              </a:path>
            </a:pathLst>
          </a:custGeom>
        </p:spPr>
      </p:pic>
      <p:sp>
        <p:nvSpPr>
          <p:cNvPr id="69" name="TextBox 68">
            <a:extLst>
              <a:ext uri="{FF2B5EF4-FFF2-40B4-BE49-F238E27FC236}">
                <a16:creationId xmlns:a16="http://schemas.microsoft.com/office/drawing/2014/main" id="{FFFBEF9D-4049-BC6A-E661-012716111ABB}"/>
              </a:ext>
            </a:extLst>
          </p:cNvPr>
          <p:cNvSpPr txBox="1"/>
          <p:nvPr/>
        </p:nvSpPr>
        <p:spPr>
          <a:xfrm>
            <a:off x="159086" y="3059088"/>
            <a:ext cx="1583747" cy="584775"/>
          </a:xfrm>
          <a:prstGeom prst="rect">
            <a:avLst/>
          </a:prstGeom>
          <a:noFill/>
        </p:spPr>
        <p:txBody>
          <a:bodyPr wrap="square" rtlCol="0">
            <a:spAutoFit/>
          </a:bodyPr>
          <a:lstStyle/>
          <a:p>
            <a:r>
              <a:rPr lang="en-IN" sz="3200" dirty="0">
                <a:latin typeface="Cooper Black" panose="0208090404030B020404" pitchFamily="18" charset="0"/>
              </a:rPr>
              <a:t>STEPS</a:t>
            </a:r>
          </a:p>
        </p:txBody>
      </p:sp>
      <p:sp>
        <p:nvSpPr>
          <p:cNvPr id="34" name="TextBox 33">
            <a:extLst>
              <a:ext uri="{FF2B5EF4-FFF2-40B4-BE49-F238E27FC236}">
                <a16:creationId xmlns:a16="http://schemas.microsoft.com/office/drawing/2014/main" id="{B0464ABE-3178-D3EA-F257-0D1FFC8EA46F}"/>
              </a:ext>
            </a:extLst>
          </p:cNvPr>
          <p:cNvSpPr txBox="1"/>
          <p:nvPr/>
        </p:nvSpPr>
        <p:spPr>
          <a:xfrm>
            <a:off x="3353965" y="1432126"/>
            <a:ext cx="7876978" cy="1200329"/>
          </a:xfrm>
          <a:prstGeom prst="rect">
            <a:avLst/>
          </a:prstGeom>
          <a:noFill/>
        </p:spPr>
        <p:txBody>
          <a:bodyPr wrap="square" rtlCol="0">
            <a:spAutoFit/>
          </a:bodyPr>
          <a:lstStyle/>
          <a:p>
            <a:r>
              <a:rPr lang="en-IN" sz="7200" dirty="0"/>
              <a:t>Marginal Estimation</a:t>
            </a:r>
          </a:p>
        </p:txBody>
      </p:sp>
      <p:graphicFrame>
        <p:nvGraphicFramePr>
          <p:cNvPr id="37" name="Content Placeholder 3">
            <a:extLst>
              <a:ext uri="{FF2B5EF4-FFF2-40B4-BE49-F238E27FC236}">
                <a16:creationId xmlns:a16="http://schemas.microsoft.com/office/drawing/2014/main" id="{B94C31E3-7BDF-6F02-187D-15FF5978EFF3}"/>
              </a:ext>
            </a:extLst>
          </p:cNvPr>
          <p:cNvGraphicFramePr>
            <a:graphicFrameLocks noGrp="1"/>
          </p:cNvGraphicFramePr>
          <p:nvPr>
            <p:ph idx="1"/>
            <p:extLst>
              <p:ext uri="{D42A27DB-BD31-4B8C-83A1-F6EECF244321}">
                <p14:modId xmlns:p14="http://schemas.microsoft.com/office/powerpoint/2010/main" val="2535529104"/>
              </p:ext>
            </p:extLst>
          </p:nvPr>
        </p:nvGraphicFramePr>
        <p:xfrm>
          <a:off x="6096000" y="6659179"/>
          <a:ext cx="6374363" cy="262507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38" name="Picture 37">
            <a:extLst>
              <a:ext uri="{FF2B5EF4-FFF2-40B4-BE49-F238E27FC236}">
                <a16:creationId xmlns:a16="http://schemas.microsoft.com/office/drawing/2014/main" id="{ECAA6018-1139-E231-71CA-EFC9921F99F2}"/>
              </a:ext>
            </a:extLst>
          </p:cNvPr>
          <p:cNvPicPr>
            <a:picLocks noChangeAspect="1"/>
          </p:cNvPicPr>
          <p:nvPr/>
        </p:nvPicPr>
        <p:blipFill>
          <a:blip r:embed="rId14"/>
          <a:stretch>
            <a:fillRect/>
          </a:stretch>
        </p:blipFill>
        <p:spPr>
          <a:xfrm>
            <a:off x="7899029" y="8516001"/>
            <a:ext cx="2768303" cy="2868968"/>
          </a:xfrm>
          <a:prstGeom prst="rect">
            <a:avLst/>
          </a:prstGeom>
        </p:spPr>
      </p:pic>
      <p:graphicFrame>
        <p:nvGraphicFramePr>
          <p:cNvPr id="39" name="Content Placeholder 8">
            <a:extLst>
              <a:ext uri="{FF2B5EF4-FFF2-40B4-BE49-F238E27FC236}">
                <a16:creationId xmlns:a16="http://schemas.microsoft.com/office/drawing/2014/main" id="{27527627-6595-6B36-928C-CCABAD683F24}"/>
              </a:ext>
            </a:extLst>
          </p:cNvPr>
          <p:cNvGraphicFramePr>
            <a:graphicFrameLocks/>
          </p:cNvGraphicFramePr>
          <p:nvPr>
            <p:extLst>
              <p:ext uri="{D42A27DB-BD31-4B8C-83A1-F6EECF244321}">
                <p14:modId xmlns:p14="http://schemas.microsoft.com/office/powerpoint/2010/main" val="947497616"/>
              </p:ext>
            </p:extLst>
          </p:nvPr>
        </p:nvGraphicFramePr>
        <p:xfrm>
          <a:off x="3888523" y="2752590"/>
          <a:ext cx="6843880" cy="3818227"/>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46281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E9722AB-AADF-D362-259A-40F3F09C6422}"/>
              </a:ext>
            </a:extLst>
          </p:cNvPr>
          <p:cNvPicPr>
            <a:picLocks noChangeAspect="1"/>
          </p:cNvPicPr>
          <p:nvPr/>
        </p:nvPicPr>
        <p:blipFill>
          <a:blip r:embed="rId2">
            <a:extLst>
              <a:ext uri="{28A0092B-C50C-407E-A947-70E740481C1C}">
                <a14:useLocalDpi xmlns:a14="http://schemas.microsoft.com/office/drawing/2010/main" val="0"/>
              </a:ext>
            </a:extLst>
          </a:blip>
          <a:srcRect l="9516" r="17026"/>
          <a:stretch>
            <a:fillRect/>
          </a:stretch>
        </p:blipFill>
        <p:spPr>
          <a:xfrm rot="18228815">
            <a:off x="585612" y="899911"/>
            <a:ext cx="957187" cy="1821264"/>
          </a:xfrm>
          <a:custGeom>
            <a:avLst/>
            <a:gdLst>
              <a:gd name="connsiteX0" fmla="*/ 493077 w 957187"/>
              <a:gd name="connsiteY0" fmla="*/ 0 h 1821264"/>
              <a:gd name="connsiteX1" fmla="*/ 944098 w 957187"/>
              <a:gd name="connsiteY1" fmla="*/ 1580635 h 1821264"/>
              <a:gd name="connsiteX2" fmla="*/ 903835 w 957187"/>
              <a:gd name="connsiteY2" fmla="*/ 1821264 h 1821264"/>
              <a:gd name="connsiteX3" fmla="*/ 903830 w 957187"/>
              <a:gd name="connsiteY3" fmla="*/ 1821264 h 1821264"/>
              <a:gd name="connsiteX4" fmla="*/ 269101 w 957187"/>
              <a:gd name="connsiteY4" fmla="*/ 1674652 h 1821264"/>
              <a:gd name="connsiteX5" fmla="*/ 289365 w 957187"/>
              <a:gd name="connsiteY5" fmla="*/ 1596495 h 1821264"/>
              <a:gd name="connsiteX6" fmla="*/ 319204 w 957187"/>
              <a:gd name="connsiteY6" fmla="*/ 1302959 h 1821264"/>
              <a:gd name="connsiteX7" fmla="*/ 68375 w 957187"/>
              <a:gd name="connsiteY7" fmla="*/ 488616 h 1821264"/>
              <a:gd name="connsiteX8" fmla="*/ 0 w 957187"/>
              <a:gd name="connsiteY8" fmla="*/ 397939 h 182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7187" h="1821264">
                <a:moveTo>
                  <a:pt x="493077" y="0"/>
                </a:moveTo>
                <a:cubicBezTo>
                  <a:pt x="846249" y="448184"/>
                  <a:pt x="1006146" y="1017436"/>
                  <a:pt x="944098" y="1580635"/>
                </a:cubicBezTo>
                <a:lnTo>
                  <a:pt x="903835" y="1821264"/>
                </a:lnTo>
                <a:lnTo>
                  <a:pt x="903830" y="1821264"/>
                </a:lnTo>
                <a:lnTo>
                  <a:pt x="269101" y="1674652"/>
                </a:lnTo>
                <a:lnTo>
                  <a:pt x="289365" y="1596495"/>
                </a:lnTo>
                <a:cubicBezTo>
                  <a:pt x="308930" y="1501680"/>
                  <a:pt x="319204" y="1403510"/>
                  <a:pt x="319204" y="1302959"/>
                </a:cubicBezTo>
                <a:cubicBezTo>
                  <a:pt x="319204" y="1001308"/>
                  <a:pt x="226735" y="721075"/>
                  <a:pt x="68375" y="488616"/>
                </a:cubicBezTo>
                <a:lnTo>
                  <a:pt x="0" y="397939"/>
                </a:lnTo>
                <a:close/>
              </a:path>
            </a:pathLst>
          </a:custGeom>
        </p:spPr>
      </p:pic>
      <p:pic>
        <p:nvPicPr>
          <p:cNvPr id="43" name="Picture 42">
            <a:extLst>
              <a:ext uri="{FF2B5EF4-FFF2-40B4-BE49-F238E27FC236}">
                <a16:creationId xmlns:a16="http://schemas.microsoft.com/office/drawing/2014/main" id="{F1F9BE41-5730-16F2-A4E0-95FC64B5D0CC}"/>
              </a:ext>
            </a:extLst>
          </p:cNvPr>
          <p:cNvPicPr>
            <a:picLocks noChangeAspect="1"/>
          </p:cNvPicPr>
          <p:nvPr/>
        </p:nvPicPr>
        <p:blipFill>
          <a:blip r:embed="rId3">
            <a:extLst>
              <a:ext uri="{28A0092B-C50C-407E-A947-70E740481C1C}">
                <a14:useLocalDpi xmlns:a14="http://schemas.microsoft.com/office/drawing/2010/main" val="0"/>
              </a:ext>
            </a:extLst>
          </a:blip>
          <a:srcRect l="31917" t="2780" r="12674" b="138"/>
          <a:stretch>
            <a:fillRect/>
          </a:stretch>
        </p:blipFill>
        <p:spPr>
          <a:xfrm rot="14650420">
            <a:off x="-933624" y="1046550"/>
            <a:ext cx="856514" cy="1844730"/>
          </a:xfrm>
          <a:custGeom>
            <a:avLst/>
            <a:gdLst>
              <a:gd name="connsiteX0" fmla="*/ 567791 w 856514"/>
              <a:gd name="connsiteY0" fmla="*/ 0 h 1844730"/>
              <a:gd name="connsiteX1" fmla="*/ 709002 w 856514"/>
              <a:gd name="connsiteY1" fmla="*/ 1844730 h 1844730"/>
              <a:gd name="connsiteX2" fmla="*/ 116418 w 856514"/>
              <a:gd name="connsiteY2" fmla="*/ 1620402 h 1844730"/>
              <a:gd name="connsiteX3" fmla="*/ 126750 w 856514"/>
              <a:gd name="connsiteY3" fmla="*/ 1595606 h 1844730"/>
              <a:gd name="connsiteX4" fmla="*/ 11285 w 856514"/>
              <a:gd name="connsiteY4" fmla="*/ 349818 h 1844730"/>
              <a:gd name="connsiteX5" fmla="*/ 0 w 856514"/>
              <a:gd name="connsiteY5" fmla="*/ 332590 h 184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514" h="1844730">
                <a:moveTo>
                  <a:pt x="567791" y="0"/>
                </a:moveTo>
                <a:cubicBezTo>
                  <a:pt x="894991" y="558590"/>
                  <a:pt x="946966" y="1237567"/>
                  <a:pt x="709002" y="1844730"/>
                </a:cubicBezTo>
                <a:lnTo>
                  <a:pt x="116418" y="1620402"/>
                </a:lnTo>
                <a:lnTo>
                  <a:pt x="126750" y="1595606"/>
                </a:lnTo>
                <a:cubicBezTo>
                  <a:pt x="269910" y="1199558"/>
                  <a:pt x="241894" y="743510"/>
                  <a:pt x="11285" y="349818"/>
                </a:cubicBezTo>
                <a:lnTo>
                  <a:pt x="0" y="332590"/>
                </a:lnTo>
                <a:close/>
              </a:path>
            </a:pathLst>
          </a:custGeom>
        </p:spPr>
      </p:pic>
      <p:pic>
        <p:nvPicPr>
          <p:cNvPr id="68" name="Picture 67">
            <a:extLst>
              <a:ext uri="{FF2B5EF4-FFF2-40B4-BE49-F238E27FC236}">
                <a16:creationId xmlns:a16="http://schemas.microsoft.com/office/drawing/2014/main" id="{E795FDDC-BA91-FCB0-5E25-F2D9EF10F35E}"/>
              </a:ext>
            </a:extLst>
          </p:cNvPr>
          <p:cNvPicPr>
            <a:picLocks noChangeAspect="1"/>
          </p:cNvPicPr>
          <p:nvPr/>
        </p:nvPicPr>
        <p:blipFill>
          <a:blip r:embed="rId4">
            <a:extLst>
              <a:ext uri="{28A0092B-C50C-407E-A947-70E740481C1C}">
                <a14:useLocalDpi xmlns:a14="http://schemas.microsoft.com/office/drawing/2010/main" val="0"/>
              </a:ext>
            </a:extLst>
          </a:blip>
          <a:srcRect l="4159" t="2289" r="16989" b="870"/>
          <a:stretch>
            <a:fillRect/>
          </a:stretch>
        </p:blipFill>
        <p:spPr>
          <a:xfrm rot="20973079">
            <a:off x="2239350" y="1401854"/>
            <a:ext cx="1288677" cy="2686990"/>
          </a:xfrm>
          <a:custGeom>
            <a:avLst/>
            <a:gdLst>
              <a:gd name="connsiteX0" fmla="*/ 555115 w 881212"/>
              <a:gd name="connsiteY0" fmla="*/ 0 h 1848200"/>
              <a:gd name="connsiteX1" fmla="*/ 759943 w 881212"/>
              <a:gd name="connsiteY1" fmla="*/ 1848200 h 1848200"/>
              <a:gd name="connsiteX2" fmla="*/ 85983 w 881212"/>
              <a:gd name="connsiteY2" fmla="*/ 1603035 h 1848200"/>
              <a:gd name="connsiteX3" fmla="*/ 125908 w 881212"/>
              <a:gd name="connsiteY3" fmla="*/ 1492760 h 1848200"/>
              <a:gd name="connsiteX4" fmla="*/ 31754 w 881212"/>
              <a:gd name="connsiteY4" fmla="*/ 395863 h 1848200"/>
              <a:gd name="connsiteX5" fmla="*/ 0 w 881212"/>
              <a:gd name="connsiteY5" fmla="*/ 340923 h 18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12" h="1848200">
                <a:moveTo>
                  <a:pt x="555115" y="0"/>
                </a:moveTo>
                <a:cubicBezTo>
                  <a:pt x="900658" y="556156"/>
                  <a:pt x="976047" y="1236410"/>
                  <a:pt x="759943" y="1848200"/>
                </a:cubicBezTo>
                <a:lnTo>
                  <a:pt x="85983" y="1603035"/>
                </a:lnTo>
                <a:lnTo>
                  <a:pt x="125908" y="1492760"/>
                </a:lnTo>
                <a:cubicBezTo>
                  <a:pt x="237275" y="1131320"/>
                  <a:pt x="206239" y="736116"/>
                  <a:pt x="31754" y="395863"/>
                </a:cubicBezTo>
                <a:lnTo>
                  <a:pt x="0" y="340923"/>
                </a:lnTo>
                <a:close/>
              </a:path>
            </a:pathLst>
          </a:custGeom>
        </p:spPr>
      </p:pic>
      <p:pic>
        <p:nvPicPr>
          <p:cNvPr id="64" name="Picture 63">
            <a:extLst>
              <a:ext uri="{FF2B5EF4-FFF2-40B4-BE49-F238E27FC236}">
                <a16:creationId xmlns:a16="http://schemas.microsoft.com/office/drawing/2014/main" id="{C62B20B2-D38E-E4D4-2380-5E2E24B17087}"/>
              </a:ext>
            </a:extLst>
          </p:cNvPr>
          <p:cNvPicPr>
            <a:picLocks noChangeAspect="1"/>
          </p:cNvPicPr>
          <p:nvPr/>
        </p:nvPicPr>
        <p:blipFill>
          <a:blip r:embed="rId5">
            <a:extLst>
              <a:ext uri="{28A0092B-C50C-407E-A947-70E740481C1C}">
                <a14:useLocalDpi xmlns:a14="http://schemas.microsoft.com/office/drawing/2010/main" val="0"/>
              </a:ext>
            </a:extLst>
          </a:blip>
          <a:srcRect l="4462" t="8328" r="18835" b="762"/>
          <a:stretch>
            <a:fillRect/>
          </a:stretch>
        </p:blipFill>
        <p:spPr>
          <a:xfrm rot="2385335">
            <a:off x="1462102" y="3607906"/>
            <a:ext cx="953911" cy="1835971"/>
          </a:xfrm>
          <a:custGeom>
            <a:avLst/>
            <a:gdLst>
              <a:gd name="connsiteX0" fmla="*/ 629614 w 953911"/>
              <a:gd name="connsiteY0" fmla="*/ 0 h 1835971"/>
              <a:gd name="connsiteX1" fmla="*/ 820680 w 953911"/>
              <a:gd name="connsiteY1" fmla="*/ 1835971 h 1835971"/>
              <a:gd name="connsiteX2" fmla="*/ 110128 w 953911"/>
              <a:gd name="connsiteY2" fmla="*/ 1592441 h 1835971"/>
              <a:gd name="connsiteX3" fmla="*/ 131689 w 953911"/>
              <a:gd name="connsiteY3" fmla="*/ 1533816 h 1835971"/>
              <a:gd name="connsiteX4" fmla="*/ 189427 w 953911"/>
              <a:gd name="connsiteY4" fmla="*/ 953040 h 1835971"/>
              <a:gd name="connsiteX5" fmla="*/ 13327 w 953911"/>
              <a:gd name="connsiteY5" fmla="*/ 396602 h 1835971"/>
              <a:gd name="connsiteX6" fmla="*/ 0 w 953911"/>
              <a:gd name="connsiteY6" fmla="*/ 375339 h 18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911" h="1835971">
                <a:moveTo>
                  <a:pt x="629614" y="0"/>
                </a:moveTo>
                <a:cubicBezTo>
                  <a:pt x="980335" y="549894"/>
                  <a:pt x="1050659" y="1225644"/>
                  <a:pt x="820680" y="1835971"/>
                </a:cubicBezTo>
                <a:lnTo>
                  <a:pt x="110128" y="1592441"/>
                </a:lnTo>
                <a:lnTo>
                  <a:pt x="131689" y="1533816"/>
                </a:lnTo>
                <a:cubicBezTo>
                  <a:pt x="188786" y="1351213"/>
                  <a:pt x="210419" y="1154733"/>
                  <a:pt x="189427" y="953040"/>
                </a:cubicBezTo>
                <a:cubicBezTo>
                  <a:pt x="168434" y="751346"/>
                  <a:pt x="106803" y="563533"/>
                  <a:pt x="13327" y="396602"/>
                </a:cubicBezTo>
                <a:lnTo>
                  <a:pt x="0" y="375339"/>
                </a:lnTo>
                <a:close/>
              </a:path>
            </a:pathLst>
          </a:custGeom>
        </p:spPr>
      </p:pic>
      <p:pic>
        <p:nvPicPr>
          <p:cNvPr id="59" name="Picture 58">
            <a:extLst>
              <a:ext uri="{FF2B5EF4-FFF2-40B4-BE49-F238E27FC236}">
                <a16:creationId xmlns:a16="http://schemas.microsoft.com/office/drawing/2014/main" id="{F5F24D30-558C-0701-7FCD-E3FA36A531FC}"/>
              </a:ext>
            </a:extLst>
          </p:cNvPr>
          <p:cNvPicPr>
            <a:picLocks noChangeAspect="1"/>
          </p:cNvPicPr>
          <p:nvPr/>
        </p:nvPicPr>
        <p:blipFill>
          <a:blip r:embed="rId6">
            <a:extLst>
              <a:ext uri="{28A0092B-C50C-407E-A947-70E740481C1C}">
                <a14:useLocalDpi xmlns:a14="http://schemas.microsoft.com/office/drawing/2010/main" val="0"/>
              </a:ext>
            </a:extLst>
          </a:blip>
          <a:srcRect l="8101" t="3255" r="19845" b="2962"/>
          <a:stretch>
            <a:fillRect/>
          </a:stretch>
        </p:blipFill>
        <p:spPr>
          <a:xfrm rot="5642138">
            <a:off x="150939" y="4400183"/>
            <a:ext cx="972845" cy="1839281"/>
          </a:xfrm>
          <a:custGeom>
            <a:avLst/>
            <a:gdLst>
              <a:gd name="connsiteX0" fmla="*/ 603651 w 972845"/>
              <a:gd name="connsiteY0" fmla="*/ 0 h 1839281"/>
              <a:gd name="connsiteX1" fmla="*/ 877235 w 972845"/>
              <a:gd name="connsiteY1" fmla="*/ 1839281 h 1839281"/>
              <a:gd name="connsiteX2" fmla="*/ 215358 w 972845"/>
              <a:gd name="connsiteY2" fmla="*/ 1639806 h 1839281"/>
              <a:gd name="connsiteX3" fmla="*/ 234476 w 972845"/>
              <a:gd name="connsiteY3" fmla="*/ 1569645 h 1839281"/>
              <a:gd name="connsiteX4" fmla="*/ 45603 w 972845"/>
              <a:gd name="connsiteY4" fmla="*/ 485037 h 1839281"/>
              <a:gd name="connsiteX5" fmla="*/ 0 w 972845"/>
              <a:gd name="connsiteY5" fmla="*/ 419145 h 18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845" h="1839281">
                <a:moveTo>
                  <a:pt x="603651" y="0"/>
                </a:moveTo>
                <a:cubicBezTo>
                  <a:pt x="968719" y="536390"/>
                  <a:pt x="1069416" y="1213361"/>
                  <a:pt x="877235" y="1839281"/>
                </a:cubicBezTo>
                <a:lnTo>
                  <a:pt x="215358" y="1639806"/>
                </a:lnTo>
                <a:lnTo>
                  <a:pt x="234476" y="1569645"/>
                </a:lnTo>
                <a:cubicBezTo>
                  <a:pt x="316358" y="1196131"/>
                  <a:pt x="245517" y="806091"/>
                  <a:pt x="45603" y="485037"/>
                </a:cubicBezTo>
                <a:lnTo>
                  <a:pt x="0" y="419145"/>
                </a:lnTo>
                <a:close/>
              </a:path>
            </a:pathLst>
          </a:custGeom>
        </p:spPr>
      </p:pic>
      <p:pic>
        <p:nvPicPr>
          <p:cNvPr id="55" name="Picture 54">
            <a:extLst>
              <a:ext uri="{FF2B5EF4-FFF2-40B4-BE49-F238E27FC236}">
                <a16:creationId xmlns:a16="http://schemas.microsoft.com/office/drawing/2014/main" id="{EA9113A8-433A-146D-084B-639C8C5B5935}"/>
              </a:ext>
            </a:extLst>
          </p:cNvPr>
          <p:cNvPicPr>
            <a:picLocks noChangeAspect="1"/>
          </p:cNvPicPr>
          <p:nvPr/>
        </p:nvPicPr>
        <p:blipFill>
          <a:blip r:embed="rId7">
            <a:extLst>
              <a:ext uri="{28A0092B-C50C-407E-A947-70E740481C1C}">
                <a14:useLocalDpi xmlns:a14="http://schemas.microsoft.com/office/drawing/2010/main" val="0"/>
              </a:ext>
            </a:extLst>
          </a:blip>
          <a:srcRect l="11104" t="2510" r="17780" b="4268"/>
          <a:stretch>
            <a:fillRect/>
          </a:stretch>
        </p:blipFill>
        <p:spPr>
          <a:xfrm rot="8409527">
            <a:off x="-1287950" y="3849389"/>
            <a:ext cx="876542" cy="1863252"/>
          </a:xfrm>
          <a:custGeom>
            <a:avLst/>
            <a:gdLst>
              <a:gd name="connsiteX0" fmla="*/ 602541 w 876542"/>
              <a:gd name="connsiteY0" fmla="*/ 0 h 1863252"/>
              <a:gd name="connsiteX1" fmla="*/ 720931 w 876542"/>
              <a:gd name="connsiteY1" fmla="*/ 1863252 h 1863252"/>
              <a:gd name="connsiteX2" fmla="*/ 105444 w 876542"/>
              <a:gd name="connsiteY2" fmla="*/ 1607552 h 1863252"/>
              <a:gd name="connsiteX3" fmla="*/ 136411 w 876542"/>
              <a:gd name="connsiteY3" fmla="*/ 1525482 h 1863252"/>
              <a:gd name="connsiteX4" fmla="*/ 147926 w 876542"/>
              <a:gd name="connsiteY4" fmla="*/ 673462 h 1863252"/>
              <a:gd name="connsiteX5" fmla="*/ 36686 w 876542"/>
              <a:gd name="connsiteY5" fmla="*/ 400187 h 1863252"/>
              <a:gd name="connsiteX6" fmla="*/ 0 w 876542"/>
              <a:gd name="connsiteY6" fmla="*/ 338843 h 186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542" h="1863252">
                <a:moveTo>
                  <a:pt x="602541" y="0"/>
                </a:moveTo>
                <a:cubicBezTo>
                  <a:pt x="920520" y="572360"/>
                  <a:pt x="964094" y="1258155"/>
                  <a:pt x="720931" y="1863252"/>
                </a:cubicBezTo>
                <a:lnTo>
                  <a:pt x="105444" y="1607552"/>
                </a:lnTo>
                <a:lnTo>
                  <a:pt x="136411" y="1525482"/>
                </a:lnTo>
                <a:cubicBezTo>
                  <a:pt x="222951" y="1257851"/>
                  <a:pt x="232818" y="962922"/>
                  <a:pt x="147926" y="673462"/>
                </a:cubicBezTo>
                <a:cubicBezTo>
                  <a:pt x="119629" y="576976"/>
                  <a:pt x="82143" y="485664"/>
                  <a:pt x="36686" y="400187"/>
                </a:cubicBezTo>
                <a:lnTo>
                  <a:pt x="0" y="338843"/>
                </a:lnTo>
                <a:close/>
              </a:path>
            </a:pathLst>
          </a:custGeom>
        </p:spPr>
      </p:pic>
      <p:pic>
        <p:nvPicPr>
          <p:cNvPr id="47" name="Picture 46">
            <a:extLst>
              <a:ext uri="{FF2B5EF4-FFF2-40B4-BE49-F238E27FC236}">
                <a16:creationId xmlns:a16="http://schemas.microsoft.com/office/drawing/2014/main" id="{149570C6-39A6-D1AF-89B1-16737B629090}"/>
              </a:ext>
            </a:extLst>
          </p:cNvPr>
          <p:cNvPicPr>
            <a:picLocks noChangeAspect="1"/>
          </p:cNvPicPr>
          <p:nvPr/>
        </p:nvPicPr>
        <p:blipFill>
          <a:blip r:embed="rId8">
            <a:extLst>
              <a:ext uri="{28A0092B-C50C-407E-A947-70E740481C1C}">
                <a14:useLocalDpi xmlns:a14="http://schemas.microsoft.com/office/drawing/2010/main" val="0"/>
              </a:ext>
            </a:extLst>
          </a:blip>
          <a:srcRect l="3398" r="26443"/>
          <a:stretch>
            <a:fillRect/>
          </a:stretch>
        </p:blipFill>
        <p:spPr>
          <a:xfrm rot="11388409">
            <a:off x="-1811746" y="2492776"/>
            <a:ext cx="839185" cy="1702943"/>
          </a:xfrm>
          <a:custGeom>
            <a:avLst/>
            <a:gdLst>
              <a:gd name="connsiteX0" fmla="*/ 550647 w 839185"/>
              <a:gd name="connsiteY0" fmla="*/ 0 h 1702943"/>
              <a:gd name="connsiteX1" fmla="*/ 603348 w 839185"/>
              <a:gd name="connsiteY1" fmla="*/ 0 h 1702943"/>
              <a:gd name="connsiteX2" fmla="*/ 694117 w 839185"/>
              <a:gd name="connsiteY2" fmla="*/ 199030 h 1702943"/>
              <a:gd name="connsiteX3" fmla="*/ 742506 w 839185"/>
              <a:gd name="connsiteY3" fmla="*/ 1601603 h 1702943"/>
              <a:gd name="connsiteX4" fmla="*/ 704169 w 839185"/>
              <a:gd name="connsiteY4" fmla="*/ 1702943 h 1702943"/>
              <a:gd name="connsiteX5" fmla="*/ 378244 w 839185"/>
              <a:gd name="connsiteY5" fmla="*/ 1702943 h 1702943"/>
              <a:gd name="connsiteX6" fmla="*/ 56065 w 839185"/>
              <a:gd name="connsiteY6" fmla="*/ 1559454 h 1702943"/>
              <a:gd name="connsiteX7" fmla="*/ 102862 w 839185"/>
              <a:gd name="connsiteY7" fmla="*/ 1438429 h 1702943"/>
              <a:gd name="connsiteX8" fmla="*/ 25536 w 839185"/>
              <a:gd name="connsiteY8" fmla="*/ 327748 h 1702943"/>
              <a:gd name="connsiteX9" fmla="*/ 0 w 839185"/>
              <a:gd name="connsiteY9" fmla="*/ 281634 h 170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185" h="1702943">
                <a:moveTo>
                  <a:pt x="550647" y="0"/>
                </a:moveTo>
                <a:lnTo>
                  <a:pt x="603348" y="0"/>
                </a:lnTo>
                <a:lnTo>
                  <a:pt x="694117" y="199030"/>
                </a:lnTo>
                <a:cubicBezTo>
                  <a:pt x="869266" y="648996"/>
                  <a:pt x="886331" y="1143612"/>
                  <a:pt x="742506" y="1601603"/>
                </a:cubicBezTo>
                <a:lnTo>
                  <a:pt x="704169" y="1702943"/>
                </a:lnTo>
                <a:lnTo>
                  <a:pt x="378244" y="1702943"/>
                </a:lnTo>
                <a:lnTo>
                  <a:pt x="56065" y="1559454"/>
                </a:lnTo>
                <a:lnTo>
                  <a:pt x="102862" y="1438429"/>
                </a:lnTo>
                <a:cubicBezTo>
                  <a:pt x="227220" y="1061429"/>
                  <a:pt x="190964" y="663547"/>
                  <a:pt x="25536" y="327748"/>
                </a:cubicBezTo>
                <a:lnTo>
                  <a:pt x="0" y="281634"/>
                </a:lnTo>
                <a:close/>
              </a:path>
            </a:pathLst>
          </a:custGeom>
        </p:spPr>
      </p:pic>
      <p:sp>
        <p:nvSpPr>
          <p:cNvPr id="69" name="TextBox 68">
            <a:extLst>
              <a:ext uri="{FF2B5EF4-FFF2-40B4-BE49-F238E27FC236}">
                <a16:creationId xmlns:a16="http://schemas.microsoft.com/office/drawing/2014/main" id="{FFFBEF9D-4049-BC6A-E661-012716111ABB}"/>
              </a:ext>
            </a:extLst>
          </p:cNvPr>
          <p:cNvSpPr txBox="1"/>
          <p:nvPr/>
        </p:nvSpPr>
        <p:spPr>
          <a:xfrm>
            <a:off x="252747" y="3059088"/>
            <a:ext cx="1583747" cy="584775"/>
          </a:xfrm>
          <a:prstGeom prst="rect">
            <a:avLst/>
          </a:prstGeom>
          <a:noFill/>
        </p:spPr>
        <p:txBody>
          <a:bodyPr wrap="square" rtlCol="0">
            <a:spAutoFit/>
          </a:bodyPr>
          <a:lstStyle/>
          <a:p>
            <a:r>
              <a:rPr lang="en-IN" sz="3200" dirty="0">
                <a:latin typeface="Cooper Black" panose="0208090404030B020404" pitchFamily="18" charset="0"/>
              </a:rPr>
              <a:t>STEPS</a:t>
            </a:r>
          </a:p>
        </p:txBody>
      </p:sp>
      <p:graphicFrame>
        <p:nvGraphicFramePr>
          <p:cNvPr id="6" name="Content Placeholder 3">
            <a:extLst>
              <a:ext uri="{FF2B5EF4-FFF2-40B4-BE49-F238E27FC236}">
                <a16:creationId xmlns:a16="http://schemas.microsoft.com/office/drawing/2014/main" id="{F09A891B-40D9-077E-B8F2-FBEA7F494BC0}"/>
              </a:ext>
            </a:extLst>
          </p:cNvPr>
          <p:cNvGraphicFramePr>
            <a:graphicFrameLocks noGrp="1"/>
          </p:cNvGraphicFramePr>
          <p:nvPr>
            <p:ph idx="1"/>
            <p:extLst>
              <p:ext uri="{D42A27DB-BD31-4B8C-83A1-F6EECF244321}">
                <p14:modId xmlns:p14="http://schemas.microsoft.com/office/powerpoint/2010/main" val="278642131"/>
              </p:ext>
            </p:extLst>
          </p:nvPr>
        </p:nvGraphicFramePr>
        <p:xfrm>
          <a:off x="5564890" y="1093266"/>
          <a:ext cx="6374363" cy="262507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7" name="Picture 6">
            <a:extLst>
              <a:ext uri="{FF2B5EF4-FFF2-40B4-BE49-F238E27FC236}">
                <a16:creationId xmlns:a16="http://schemas.microsoft.com/office/drawing/2014/main" id="{148ECE3B-207E-F4EA-50C6-71304F02CAA5}"/>
              </a:ext>
            </a:extLst>
          </p:cNvPr>
          <p:cNvPicPr>
            <a:picLocks noChangeAspect="1"/>
          </p:cNvPicPr>
          <p:nvPr/>
        </p:nvPicPr>
        <p:blipFill>
          <a:blip r:embed="rId14"/>
          <a:stretch>
            <a:fillRect/>
          </a:stretch>
        </p:blipFill>
        <p:spPr>
          <a:xfrm>
            <a:off x="7367919" y="2950088"/>
            <a:ext cx="2768303" cy="2868968"/>
          </a:xfrm>
          <a:prstGeom prst="rect">
            <a:avLst/>
          </a:prstGeom>
        </p:spPr>
      </p:pic>
      <p:sp>
        <p:nvSpPr>
          <p:cNvPr id="9" name="TextBox 8">
            <a:extLst>
              <a:ext uri="{FF2B5EF4-FFF2-40B4-BE49-F238E27FC236}">
                <a16:creationId xmlns:a16="http://schemas.microsoft.com/office/drawing/2014/main" id="{83467263-BA35-3F53-38FF-C05007D28878}"/>
              </a:ext>
            </a:extLst>
          </p:cNvPr>
          <p:cNvSpPr txBox="1"/>
          <p:nvPr/>
        </p:nvSpPr>
        <p:spPr>
          <a:xfrm>
            <a:off x="3252530" y="283535"/>
            <a:ext cx="4624719" cy="830997"/>
          </a:xfrm>
          <a:prstGeom prst="rect">
            <a:avLst/>
          </a:prstGeom>
          <a:noFill/>
        </p:spPr>
        <p:txBody>
          <a:bodyPr wrap="square" rtlCol="0">
            <a:spAutoFit/>
          </a:bodyPr>
          <a:lstStyle/>
          <a:p>
            <a:r>
              <a:rPr lang="en-IN" sz="4800" dirty="0"/>
              <a:t>OVERVIEW</a:t>
            </a:r>
          </a:p>
        </p:txBody>
      </p:sp>
      <p:cxnSp>
        <p:nvCxnSpPr>
          <p:cNvPr id="11" name="Straight Connector 10">
            <a:extLst>
              <a:ext uri="{FF2B5EF4-FFF2-40B4-BE49-F238E27FC236}">
                <a16:creationId xmlns:a16="http://schemas.microsoft.com/office/drawing/2014/main" id="{95A63B33-AFBD-E7A3-C913-0C5C8E63FDBD}"/>
              </a:ext>
            </a:extLst>
          </p:cNvPr>
          <p:cNvCxnSpPr/>
          <p:nvPr/>
        </p:nvCxnSpPr>
        <p:spPr>
          <a:xfrm>
            <a:off x="3115774" y="1114532"/>
            <a:ext cx="9076226" cy="0"/>
          </a:xfrm>
          <a:prstGeom prst="line">
            <a:avLst/>
          </a:prstGeom>
          <a:ln w="76200"/>
        </p:spPr>
        <p:style>
          <a:lnRef idx="1">
            <a:schemeClr val="dk1"/>
          </a:lnRef>
          <a:fillRef idx="0">
            <a:schemeClr val="dk1"/>
          </a:fillRef>
          <a:effectRef idx="0">
            <a:schemeClr val="dk1"/>
          </a:effectRef>
          <a:fontRef idx="minor">
            <a:schemeClr val="tx1"/>
          </a:fontRef>
        </p:style>
      </p:cxnSp>
      <p:graphicFrame>
        <p:nvGraphicFramePr>
          <p:cNvPr id="12" name="Content Placeholder 24">
            <a:extLst>
              <a:ext uri="{FF2B5EF4-FFF2-40B4-BE49-F238E27FC236}">
                <a16:creationId xmlns:a16="http://schemas.microsoft.com/office/drawing/2014/main" id="{270B1AA2-AC19-5DC4-9E55-ABBFB8D35B03}"/>
              </a:ext>
            </a:extLst>
          </p:cNvPr>
          <p:cNvGraphicFramePr>
            <a:graphicFrameLocks/>
          </p:cNvGraphicFramePr>
          <p:nvPr>
            <p:extLst>
              <p:ext uri="{D42A27DB-BD31-4B8C-83A1-F6EECF244321}">
                <p14:modId xmlns:p14="http://schemas.microsoft.com/office/powerpoint/2010/main" val="2316588922"/>
              </p:ext>
            </p:extLst>
          </p:nvPr>
        </p:nvGraphicFramePr>
        <p:xfrm>
          <a:off x="4194268" y="7795713"/>
          <a:ext cx="3657600" cy="132556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13" name="Picture 12">
            <a:extLst>
              <a:ext uri="{FF2B5EF4-FFF2-40B4-BE49-F238E27FC236}">
                <a16:creationId xmlns:a16="http://schemas.microsoft.com/office/drawing/2014/main" id="{1EDAAB0D-6F04-1729-F819-592E02A418F8}"/>
              </a:ext>
            </a:extLst>
          </p:cNvPr>
          <p:cNvPicPr>
            <a:picLocks noChangeAspect="1"/>
          </p:cNvPicPr>
          <p:nvPr/>
        </p:nvPicPr>
        <p:blipFill>
          <a:blip r:embed="rId20">
            <a:alphaModFix/>
          </a:blip>
          <a:stretch>
            <a:fillRect/>
          </a:stretch>
        </p:blipFill>
        <p:spPr>
          <a:xfrm>
            <a:off x="7778295" y="7016251"/>
            <a:ext cx="3558462" cy="2884488"/>
          </a:xfrm>
          <a:prstGeom prst="rect">
            <a:avLst/>
          </a:prstGeom>
        </p:spPr>
      </p:pic>
      <p:graphicFrame>
        <p:nvGraphicFramePr>
          <p:cNvPr id="14" name="Diagram 13">
            <a:extLst>
              <a:ext uri="{FF2B5EF4-FFF2-40B4-BE49-F238E27FC236}">
                <a16:creationId xmlns:a16="http://schemas.microsoft.com/office/drawing/2014/main" id="{A77641F6-530F-1256-7504-EFD00729A096}"/>
              </a:ext>
            </a:extLst>
          </p:cNvPr>
          <p:cNvGraphicFramePr/>
          <p:nvPr>
            <p:extLst>
              <p:ext uri="{D42A27DB-BD31-4B8C-83A1-F6EECF244321}">
                <p14:modId xmlns:p14="http://schemas.microsoft.com/office/powerpoint/2010/main" val="3061700174"/>
              </p:ext>
            </p:extLst>
          </p:nvPr>
        </p:nvGraphicFramePr>
        <p:xfrm>
          <a:off x="4472061" y="10198518"/>
          <a:ext cx="6759614" cy="2331465"/>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spTree>
    <p:extLst>
      <p:ext uri="{BB962C8B-B14F-4D97-AF65-F5344CB8AC3E}">
        <p14:creationId xmlns:p14="http://schemas.microsoft.com/office/powerpoint/2010/main" val="959895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FFFBEF9D-4049-BC6A-E661-012716111ABB}"/>
              </a:ext>
            </a:extLst>
          </p:cNvPr>
          <p:cNvSpPr txBox="1"/>
          <p:nvPr/>
        </p:nvSpPr>
        <p:spPr>
          <a:xfrm>
            <a:off x="252747" y="3059088"/>
            <a:ext cx="1583747" cy="584775"/>
          </a:xfrm>
          <a:prstGeom prst="rect">
            <a:avLst/>
          </a:prstGeom>
          <a:noFill/>
        </p:spPr>
        <p:txBody>
          <a:bodyPr wrap="square" rtlCol="0">
            <a:spAutoFit/>
          </a:bodyPr>
          <a:lstStyle/>
          <a:p>
            <a:r>
              <a:rPr lang="en-IN" sz="3200" dirty="0">
                <a:latin typeface="Cooper Black" panose="0208090404030B020404" pitchFamily="18" charset="0"/>
              </a:rPr>
              <a:t>STEPS</a:t>
            </a:r>
          </a:p>
        </p:txBody>
      </p:sp>
      <p:sp>
        <p:nvSpPr>
          <p:cNvPr id="9" name="TextBox 8">
            <a:extLst>
              <a:ext uri="{FF2B5EF4-FFF2-40B4-BE49-F238E27FC236}">
                <a16:creationId xmlns:a16="http://schemas.microsoft.com/office/drawing/2014/main" id="{83467263-BA35-3F53-38FF-C05007D28878}"/>
              </a:ext>
            </a:extLst>
          </p:cNvPr>
          <p:cNvSpPr txBox="1"/>
          <p:nvPr/>
        </p:nvSpPr>
        <p:spPr>
          <a:xfrm>
            <a:off x="3252530" y="283535"/>
            <a:ext cx="4624719" cy="830997"/>
          </a:xfrm>
          <a:prstGeom prst="rect">
            <a:avLst/>
          </a:prstGeom>
          <a:noFill/>
        </p:spPr>
        <p:txBody>
          <a:bodyPr wrap="square" rtlCol="0">
            <a:spAutoFit/>
          </a:bodyPr>
          <a:lstStyle/>
          <a:p>
            <a:r>
              <a:rPr lang="en-IN" sz="4800" dirty="0"/>
              <a:t>ADF TEST</a:t>
            </a:r>
          </a:p>
        </p:txBody>
      </p:sp>
      <p:cxnSp>
        <p:nvCxnSpPr>
          <p:cNvPr id="11" name="Straight Connector 10">
            <a:extLst>
              <a:ext uri="{FF2B5EF4-FFF2-40B4-BE49-F238E27FC236}">
                <a16:creationId xmlns:a16="http://schemas.microsoft.com/office/drawing/2014/main" id="{95A63B33-AFBD-E7A3-C913-0C5C8E63FDBD}"/>
              </a:ext>
            </a:extLst>
          </p:cNvPr>
          <p:cNvCxnSpPr>
            <a:cxnSpLocks/>
          </p:cNvCxnSpPr>
          <p:nvPr/>
        </p:nvCxnSpPr>
        <p:spPr>
          <a:xfrm>
            <a:off x="2744483" y="1114532"/>
            <a:ext cx="9447517" cy="0"/>
          </a:xfrm>
          <a:prstGeom prst="line">
            <a:avLst/>
          </a:prstGeom>
          <a:ln w="76200"/>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2472B07D-7085-D7EB-328F-ED95A2D2D54C}"/>
              </a:ext>
            </a:extLst>
          </p:cNvPr>
          <p:cNvPicPr>
            <a:picLocks noChangeAspect="1"/>
          </p:cNvPicPr>
          <p:nvPr/>
        </p:nvPicPr>
        <p:blipFill>
          <a:blip r:embed="rId2">
            <a:extLst>
              <a:ext uri="{28A0092B-C50C-407E-A947-70E740481C1C}">
                <a14:useLocalDpi xmlns:a14="http://schemas.microsoft.com/office/drawing/2010/main" val="0"/>
              </a:ext>
            </a:extLst>
          </a:blip>
          <a:srcRect l="9516" r="17026"/>
          <a:stretch>
            <a:fillRect/>
          </a:stretch>
        </p:blipFill>
        <p:spPr>
          <a:xfrm rot="14322397">
            <a:off x="-1259458" y="1289154"/>
            <a:ext cx="957187" cy="1821264"/>
          </a:xfrm>
          <a:custGeom>
            <a:avLst/>
            <a:gdLst>
              <a:gd name="connsiteX0" fmla="*/ 493077 w 957187"/>
              <a:gd name="connsiteY0" fmla="*/ 0 h 1821264"/>
              <a:gd name="connsiteX1" fmla="*/ 944098 w 957187"/>
              <a:gd name="connsiteY1" fmla="*/ 1580635 h 1821264"/>
              <a:gd name="connsiteX2" fmla="*/ 903835 w 957187"/>
              <a:gd name="connsiteY2" fmla="*/ 1821264 h 1821264"/>
              <a:gd name="connsiteX3" fmla="*/ 903830 w 957187"/>
              <a:gd name="connsiteY3" fmla="*/ 1821264 h 1821264"/>
              <a:gd name="connsiteX4" fmla="*/ 269101 w 957187"/>
              <a:gd name="connsiteY4" fmla="*/ 1674652 h 1821264"/>
              <a:gd name="connsiteX5" fmla="*/ 289365 w 957187"/>
              <a:gd name="connsiteY5" fmla="*/ 1596495 h 1821264"/>
              <a:gd name="connsiteX6" fmla="*/ 319204 w 957187"/>
              <a:gd name="connsiteY6" fmla="*/ 1302959 h 1821264"/>
              <a:gd name="connsiteX7" fmla="*/ 68375 w 957187"/>
              <a:gd name="connsiteY7" fmla="*/ 488616 h 1821264"/>
              <a:gd name="connsiteX8" fmla="*/ 0 w 957187"/>
              <a:gd name="connsiteY8" fmla="*/ 397939 h 182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7187" h="1821264">
                <a:moveTo>
                  <a:pt x="493077" y="0"/>
                </a:moveTo>
                <a:cubicBezTo>
                  <a:pt x="846249" y="448184"/>
                  <a:pt x="1006146" y="1017436"/>
                  <a:pt x="944098" y="1580635"/>
                </a:cubicBezTo>
                <a:lnTo>
                  <a:pt x="903835" y="1821264"/>
                </a:lnTo>
                <a:lnTo>
                  <a:pt x="903830" y="1821264"/>
                </a:lnTo>
                <a:lnTo>
                  <a:pt x="269101" y="1674652"/>
                </a:lnTo>
                <a:lnTo>
                  <a:pt x="289365" y="1596495"/>
                </a:lnTo>
                <a:cubicBezTo>
                  <a:pt x="308930" y="1501680"/>
                  <a:pt x="319204" y="1403510"/>
                  <a:pt x="319204" y="1302959"/>
                </a:cubicBezTo>
                <a:cubicBezTo>
                  <a:pt x="319204" y="1001308"/>
                  <a:pt x="226735" y="721075"/>
                  <a:pt x="68375" y="488616"/>
                </a:cubicBezTo>
                <a:lnTo>
                  <a:pt x="0" y="397939"/>
                </a:lnTo>
                <a:close/>
              </a:path>
            </a:pathLst>
          </a:custGeom>
        </p:spPr>
      </p:pic>
      <p:pic>
        <p:nvPicPr>
          <p:cNvPr id="21" name="Picture 20">
            <a:extLst>
              <a:ext uri="{FF2B5EF4-FFF2-40B4-BE49-F238E27FC236}">
                <a16:creationId xmlns:a16="http://schemas.microsoft.com/office/drawing/2014/main" id="{D9B4DF28-EF1C-7BC4-552E-83BF0366895A}"/>
              </a:ext>
            </a:extLst>
          </p:cNvPr>
          <p:cNvPicPr>
            <a:picLocks noChangeAspect="1"/>
          </p:cNvPicPr>
          <p:nvPr/>
        </p:nvPicPr>
        <p:blipFill>
          <a:blip r:embed="rId3">
            <a:extLst>
              <a:ext uri="{28A0092B-C50C-407E-A947-70E740481C1C}">
                <a14:useLocalDpi xmlns:a14="http://schemas.microsoft.com/office/drawing/2010/main" val="0"/>
              </a:ext>
            </a:extLst>
          </a:blip>
          <a:srcRect l="31917" t="2780" r="12674" b="138"/>
          <a:stretch>
            <a:fillRect/>
          </a:stretch>
        </p:blipFill>
        <p:spPr>
          <a:xfrm rot="10744002">
            <a:off x="-1726135" y="2767836"/>
            <a:ext cx="856514" cy="1844730"/>
          </a:xfrm>
          <a:custGeom>
            <a:avLst/>
            <a:gdLst>
              <a:gd name="connsiteX0" fmla="*/ 567791 w 856514"/>
              <a:gd name="connsiteY0" fmla="*/ 0 h 1844730"/>
              <a:gd name="connsiteX1" fmla="*/ 709002 w 856514"/>
              <a:gd name="connsiteY1" fmla="*/ 1844730 h 1844730"/>
              <a:gd name="connsiteX2" fmla="*/ 116418 w 856514"/>
              <a:gd name="connsiteY2" fmla="*/ 1620402 h 1844730"/>
              <a:gd name="connsiteX3" fmla="*/ 126750 w 856514"/>
              <a:gd name="connsiteY3" fmla="*/ 1595606 h 1844730"/>
              <a:gd name="connsiteX4" fmla="*/ 11285 w 856514"/>
              <a:gd name="connsiteY4" fmla="*/ 349818 h 1844730"/>
              <a:gd name="connsiteX5" fmla="*/ 0 w 856514"/>
              <a:gd name="connsiteY5" fmla="*/ 332590 h 184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514" h="1844730">
                <a:moveTo>
                  <a:pt x="567791" y="0"/>
                </a:moveTo>
                <a:cubicBezTo>
                  <a:pt x="894991" y="558590"/>
                  <a:pt x="946966" y="1237567"/>
                  <a:pt x="709002" y="1844730"/>
                </a:cubicBezTo>
                <a:lnTo>
                  <a:pt x="116418" y="1620402"/>
                </a:lnTo>
                <a:lnTo>
                  <a:pt x="126750" y="1595606"/>
                </a:lnTo>
                <a:cubicBezTo>
                  <a:pt x="269910" y="1199558"/>
                  <a:pt x="241894" y="743510"/>
                  <a:pt x="11285" y="349818"/>
                </a:cubicBezTo>
                <a:lnTo>
                  <a:pt x="0" y="332590"/>
                </a:lnTo>
                <a:close/>
              </a:path>
            </a:pathLst>
          </a:custGeom>
        </p:spPr>
      </p:pic>
      <p:pic>
        <p:nvPicPr>
          <p:cNvPr id="22" name="Picture 21">
            <a:extLst>
              <a:ext uri="{FF2B5EF4-FFF2-40B4-BE49-F238E27FC236}">
                <a16:creationId xmlns:a16="http://schemas.microsoft.com/office/drawing/2014/main" id="{B3E0E715-ACF6-9632-31B8-113CB2439043}"/>
              </a:ext>
            </a:extLst>
          </p:cNvPr>
          <p:cNvPicPr>
            <a:picLocks noChangeAspect="1"/>
          </p:cNvPicPr>
          <p:nvPr/>
        </p:nvPicPr>
        <p:blipFill>
          <a:blip r:embed="rId4">
            <a:extLst>
              <a:ext uri="{28A0092B-C50C-407E-A947-70E740481C1C}">
                <a14:useLocalDpi xmlns:a14="http://schemas.microsoft.com/office/drawing/2010/main" val="0"/>
              </a:ext>
            </a:extLst>
          </a:blip>
          <a:srcRect l="4159" t="2289" r="16989" b="870"/>
          <a:stretch>
            <a:fillRect/>
          </a:stretch>
        </p:blipFill>
        <p:spPr>
          <a:xfrm rot="16996142">
            <a:off x="300451" y="752641"/>
            <a:ext cx="881212" cy="1848200"/>
          </a:xfrm>
          <a:custGeom>
            <a:avLst/>
            <a:gdLst>
              <a:gd name="connsiteX0" fmla="*/ 555115 w 881212"/>
              <a:gd name="connsiteY0" fmla="*/ 0 h 1848200"/>
              <a:gd name="connsiteX1" fmla="*/ 759943 w 881212"/>
              <a:gd name="connsiteY1" fmla="*/ 1848200 h 1848200"/>
              <a:gd name="connsiteX2" fmla="*/ 85983 w 881212"/>
              <a:gd name="connsiteY2" fmla="*/ 1603035 h 1848200"/>
              <a:gd name="connsiteX3" fmla="*/ 125908 w 881212"/>
              <a:gd name="connsiteY3" fmla="*/ 1492760 h 1848200"/>
              <a:gd name="connsiteX4" fmla="*/ 31754 w 881212"/>
              <a:gd name="connsiteY4" fmla="*/ 395863 h 1848200"/>
              <a:gd name="connsiteX5" fmla="*/ 0 w 881212"/>
              <a:gd name="connsiteY5" fmla="*/ 340923 h 18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12" h="1848200">
                <a:moveTo>
                  <a:pt x="555115" y="0"/>
                </a:moveTo>
                <a:cubicBezTo>
                  <a:pt x="900658" y="556156"/>
                  <a:pt x="976047" y="1236410"/>
                  <a:pt x="759943" y="1848200"/>
                </a:cubicBezTo>
                <a:lnTo>
                  <a:pt x="85983" y="1603035"/>
                </a:lnTo>
                <a:lnTo>
                  <a:pt x="125908" y="1492760"/>
                </a:lnTo>
                <a:cubicBezTo>
                  <a:pt x="237275" y="1131320"/>
                  <a:pt x="206239" y="736116"/>
                  <a:pt x="31754" y="395863"/>
                </a:cubicBezTo>
                <a:lnTo>
                  <a:pt x="0" y="340923"/>
                </a:lnTo>
                <a:close/>
              </a:path>
            </a:pathLst>
          </a:custGeom>
        </p:spPr>
      </p:pic>
      <p:pic>
        <p:nvPicPr>
          <p:cNvPr id="23" name="Picture 22">
            <a:extLst>
              <a:ext uri="{FF2B5EF4-FFF2-40B4-BE49-F238E27FC236}">
                <a16:creationId xmlns:a16="http://schemas.microsoft.com/office/drawing/2014/main" id="{1B80BA39-3DC9-9D63-B0B7-EE84A3FE8C4F}"/>
              </a:ext>
            </a:extLst>
          </p:cNvPr>
          <p:cNvPicPr>
            <a:picLocks noChangeAspect="1"/>
          </p:cNvPicPr>
          <p:nvPr/>
        </p:nvPicPr>
        <p:blipFill>
          <a:blip r:embed="rId5">
            <a:extLst>
              <a:ext uri="{28A0092B-C50C-407E-A947-70E740481C1C}">
                <a14:useLocalDpi xmlns:a14="http://schemas.microsoft.com/office/drawing/2010/main" val="0"/>
              </a:ext>
            </a:extLst>
          </a:blip>
          <a:srcRect l="4462" t="8328" r="18835" b="762"/>
          <a:stretch>
            <a:fillRect/>
          </a:stretch>
        </p:blipFill>
        <p:spPr>
          <a:xfrm rot="20078917">
            <a:off x="2042150" y="709015"/>
            <a:ext cx="1404667" cy="2767381"/>
          </a:xfrm>
          <a:custGeom>
            <a:avLst/>
            <a:gdLst>
              <a:gd name="connsiteX0" fmla="*/ 629614 w 953911"/>
              <a:gd name="connsiteY0" fmla="*/ 0 h 1835971"/>
              <a:gd name="connsiteX1" fmla="*/ 820680 w 953911"/>
              <a:gd name="connsiteY1" fmla="*/ 1835971 h 1835971"/>
              <a:gd name="connsiteX2" fmla="*/ 110128 w 953911"/>
              <a:gd name="connsiteY2" fmla="*/ 1592441 h 1835971"/>
              <a:gd name="connsiteX3" fmla="*/ 131689 w 953911"/>
              <a:gd name="connsiteY3" fmla="*/ 1533816 h 1835971"/>
              <a:gd name="connsiteX4" fmla="*/ 189427 w 953911"/>
              <a:gd name="connsiteY4" fmla="*/ 953040 h 1835971"/>
              <a:gd name="connsiteX5" fmla="*/ 13327 w 953911"/>
              <a:gd name="connsiteY5" fmla="*/ 396602 h 1835971"/>
              <a:gd name="connsiteX6" fmla="*/ 0 w 953911"/>
              <a:gd name="connsiteY6" fmla="*/ 375339 h 18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911" h="1835971">
                <a:moveTo>
                  <a:pt x="629614" y="0"/>
                </a:moveTo>
                <a:cubicBezTo>
                  <a:pt x="980335" y="549894"/>
                  <a:pt x="1050659" y="1225644"/>
                  <a:pt x="820680" y="1835971"/>
                </a:cubicBezTo>
                <a:lnTo>
                  <a:pt x="110128" y="1592441"/>
                </a:lnTo>
                <a:lnTo>
                  <a:pt x="131689" y="1533816"/>
                </a:lnTo>
                <a:cubicBezTo>
                  <a:pt x="188786" y="1351213"/>
                  <a:pt x="210419" y="1154733"/>
                  <a:pt x="189427" y="953040"/>
                </a:cubicBezTo>
                <a:cubicBezTo>
                  <a:pt x="168434" y="751346"/>
                  <a:pt x="106803" y="563533"/>
                  <a:pt x="13327" y="396602"/>
                </a:cubicBezTo>
                <a:lnTo>
                  <a:pt x="0" y="375339"/>
                </a:lnTo>
                <a:close/>
              </a:path>
            </a:pathLst>
          </a:custGeom>
        </p:spPr>
      </p:pic>
      <p:pic>
        <p:nvPicPr>
          <p:cNvPr id="24" name="Picture 23">
            <a:extLst>
              <a:ext uri="{FF2B5EF4-FFF2-40B4-BE49-F238E27FC236}">
                <a16:creationId xmlns:a16="http://schemas.microsoft.com/office/drawing/2014/main" id="{0BCD3710-2AAF-1C2A-E2E1-5BD808CE058D}"/>
              </a:ext>
            </a:extLst>
          </p:cNvPr>
          <p:cNvPicPr>
            <a:picLocks noChangeAspect="1"/>
          </p:cNvPicPr>
          <p:nvPr/>
        </p:nvPicPr>
        <p:blipFill>
          <a:blip r:embed="rId6">
            <a:extLst>
              <a:ext uri="{28A0092B-C50C-407E-A947-70E740481C1C}">
                <a14:useLocalDpi xmlns:a14="http://schemas.microsoft.com/office/drawing/2010/main" val="0"/>
              </a:ext>
            </a:extLst>
          </a:blip>
          <a:srcRect l="8101" t="3255" r="19845" b="2962"/>
          <a:stretch>
            <a:fillRect/>
          </a:stretch>
        </p:blipFill>
        <p:spPr>
          <a:xfrm rot="1735720">
            <a:off x="1736295" y="3144480"/>
            <a:ext cx="972845" cy="1839281"/>
          </a:xfrm>
          <a:custGeom>
            <a:avLst/>
            <a:gdLst>
              <a:gd name="connsiteX0" fmla="*/ 603651 w 972845"/>
              <a:gd name="connsiteY0" fmla="*/ 0 h 1839281"/>
              <a:gd name="connsiteX1" fmla="*/ 877235 w 972845"/>
              <a:gd name="connsiteY1" fmla="*/ 1839281 h 1839281"/>
              <a:gd name="connsiteX2" fmla="*/ 215358 w 972845"/>
              <a:gd name="connsiteY2" fmla="*/ 1639806 h 1839281"/>
              <a:gd name="connsiteX3" fmla="*/ 234476 w 972845"/>
              <a:gd name="connsiteY3" fmla="*/ 1569645 h 1839281"/>
              <a:gd name="connsiteX4" fmla="*/ 45603 w 972845"/>
              <a:gd name="connsiteY4" fmla="*/ 485037 h 1839281"/>
              <a:gd name="connsiteX5" fmla="*/ 0 w 972845"/>
              <a:gd name="connsiteY5" fmla="*/ 419145 h 18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845" h="1839281">
                <a:moveTo>
                  <a:pt x="603651" y="0"/>
                </a:moveTo>
                <a:cubicBezTo>
                  <a:pt x="968719" y="536390"/>
                  <a:pt x="1069416" y="1213361"/>
                  <a:pt x="877235" y="1839281"/>
                </a:cubicBezTo>
                <a:lnTo>
                  <a:pt x="215358" y="1639806"/>
                </a:lnTo>
                <a:lnTo>
                  <a:pt x="234476" y="1569645"/>
                </a:lnTo>
                <a:cubicBezTo>
                  <a:pt x="316358" y="1196131"/>
                  <a:pt x="245517" y="806091"/>
                  <a:pt x="45603" y="485037"/>
                </a:cubicBezTo>
                <a:lnTo>
                  <a:pt x="0" y="419145"/>
                </a:lnTo>
                <a:close/>
              </a:path>
            </a:pathLst>
          </a:custGeom>
        </p:spPr>
      </p:pic>
      <p:pic>
        <p:nvPicPr>
          <p:cNvPr id="25" name="Picture 24">
            <a:extLst>
              <a:ext uri="{FF2B5EF4-FFF2-40B4-BE49-F238E27FC236}">
                <a16:creationId xmlns:a16="http://schemas.microsoft.com/office/drawing/2014/main" id="{54C21387-4B5F-94EF-9474-EBE62B6E95FB}"/>
              </a:ext>
            </a:extLst>
          </p:cNvPr>
          <p:cNvPicPr>
            <a:picLocks noChangeAspect="1"/>
          </p:cNvPicPr>
          <p:nvPr/>
        </p:nvPicPr>
        <p:blipFill>
          <a:blip r:embed="rId7">
            <a:extLst>
              <a:ext uri="{28A0092B-C50C-407E-A947-70E740481C1C}">
                <a14:useLocalDpi xmlns:a14="http://schemas.microsoft.com/office/drawing/2010/main" val="0"/>
              </a:ext>
            </a:extLst>
          </a:blip>
          <a:srcRect l="11104" t="2510" r="17780" b="4268"/>
          <a:stretch>
            <a:fillRect/>
          </a:stretch>
        </p:blipFill>
        <p:spPr>
          <a:xfrm rot="4503109">
            <a:off x="669763" y="4254583"/>
            <a:ext cx="876542" cy="1863252"/>
          </a:xfrm>
          <a:custGeom>
            <a:avLst/>
            <a:gdLst>
              <a:gd name="connsiteX0" fmla="*/ 602541 w 876542"/>
              <a:gd name="connsiteY0" fmla="*/ 0 h 1863252"/>
              <a:gd name="connsiteX1" fmla="*/ 720931 w 876542"/>
              <a:gd name="connsiteY1" fmla="*/ 1863252 h 1863252"/>
              <a:gd name="connsiteX2" fmla="*/ 105444 w 876542"/>
              <a:gd name="connsiteY2" fmla="*/ 1607552 h 1863252"/>
              <a:gd name="connsiteX3" fmla="*/ 136411 w 876542"/>
              <a:gd name="connsiteY3" fmla="*/ 1525482 h 1863252"/>
              <a:gd name="connsiteX4" fmla="*/ 147926 w 876542"/>
              <a:gd name="connsiteY4" fmla="*/ 673462 h 1863252"/>
              <a:gd name="connsiteX5" fmla="*/ 36686 w 876542"/>
              <a:gd name="connsiteY5" fmla="*/ 400187 h 1863252"/>
              <a:gd name="connsiteX6" fmla="*/ 0 w 876542"/>
              <a:gd name="connsiteY6" fmla="*/ 338843 h 186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542" h="1863252">
                <a:moveTo>
                  <a:pt x="602541" y="0"/>
                </a:moveTo>
                <a:cubicBezTo>
                  <a:pt x="920520" y="572360"/>
                  <a:pt x="964094" y="1258155"/>
                  <a:pt x="720931" y="1863252"/>
                </a:cubicBezTo>
                <a:lnTo>
                  <a:pt x="105444" y="1607552"/>
                </a:lnTo>
                <a:lnTo>
                  <a:pt x="136411" y="1525482"/>
                </a:lnTo>
                <a:cubicBezTo>
                  <a:pt x="222951" y="1257851"/>
                  <a:pt x="232818" y="962922"/>
                  <a:pt x="147926" y="673462"/>
                </a:cubicBezTo>
                <a:cubicBezTo>
                  <a:pt x="119629" y="576976"/>
                  <a:pt x="82143" y="485664"/>
                  <a:pt x="36686" y="400187"/>
                </a:cubicBezTo>
                <a:lnTo>
                  <a:pt x="0" y="338843"/>
                </a:lnTo>
                <a:close/>
              </a:path>
            </a:pathLst>
          </a:custGeom>
        </p:spPr>
      </p:pic>
      <p:pic>
        <p:nvPicPr>
          <p:cNvPr id="26" name="Picture 25">
            <a:extLst>
              <a:ext uri="{FF2B5EF4-FFF2-40B4-BE49-F238E27FC236}">
                <a16:creationId xmlns:a16="http://schemas.microsoft.com/office/drawing/2014/main" id="{25CC06EC-E3D5-4B9C-7EC6-2494875D0815}"/>
              </a:ext>
            </a:extLst>
          </p:cNvPr>
          <p:cNvPicPr>
            <a:picLocks noChangeAspect="1"/>
          </p:cNvPicPr>
          <p:nvPr/>
        </p:nvPicPr>
        <p:blipFill>
          <a:blip r:embed="rId8">
            <a:extLst>
              <a:ext uri="{28A0092B-C50C-407E-A947-70E740481C1C}">
                <a14:useLocalDpi xmlns:a14="http://schemas.microsoft.com/office/drawing/2010/main" val="0"/>
              </a:ext>
            </a:extLst>
          </a:blip>
          <a:srcRect l="3398" r="26443"/>
          <a:stretch>
            <a:fillRect/>
          </a:stretch>
        </p:blipFill>
        <p:spPr>
          <a:xfrm rot="7481991">
            <a:off x="-843185" y="4222042"/>
            <a:ext cx="839185" cy="1702943"/>
          </a:xfrm>
          <a:custGeom>
            <a:avLst/>
            <a:gdLst>
              <a:gd name="connsiteX0" fmla="*/ 550647 w 839185"/>
              <a:gd name="connsiteY0" fmla="*/ 0 h 1702943"/>
              <a:gd name="connsiteX1" fmla="*/ 603348 w 839185"/>
              <a:gd name="connsiteY1" fmla="*/ 0 h 1702943"/>
              <a:gd name="connsiteX2" fmla="*/ 694117 w 839185"/>
              <a:gd name="connsiteY2" fmla="*/ 199030 h 1702943"/>
              <a:gd name="connsiteX3" fmla="*/ 742506 w 839185"/>
              <a:gd name="connsiteY3" fmla="*/ 1601603 h 1702943"/>
              <a:gd name="connsiteX4" fmla="*/ 704169 w 839185"/>
              <a:gd name="connsiteY4" fmla="*/ 1702943 h 1702943"/>
              <a:gd name="connsiteX5" fmla="*/ 378244 w 839185"/>
              <a:gd name="connsiteY5" fmla="*/ 1702943 h 1702943"/>
              <a:gd name="connsiteX6" fmla="*/ 56065 w 839185"/>
              <a:gd name="connsiteY6" fmla="*/ 1559454 h 1702943"/>
              <a:gd name="connsiteX7" fmla="*/ 102862 w 839185"/>
              <a:gd name="connsiteY7" fmla="*/ 1438429 h 1702943"/>
              <a:gd name="connsiteX8" fmla="*/ 25536 w 839185"/>
              <a:gd name="connsiteY8" fmla="*/ 327748 h 1702943"/>
              <a:gd name="connsiteX9" fmla="*/ 0 w 839185"/>
              <a:gd name="connsiteY9" fmla="*/ 281634 h 170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185" h="1702943">
                <a:moveTo>
                  <a:pt x="550647" y="0"/>
                </a:moveTo>
                <a:lnTo>
                  <a:pt x="603348" y="0"/>
                </a:lnTo>
                <a:lnTo>
                  <a:pt x="694117" y="199030"/>
                </a:lnTo>
                <a:cubicBezTo>
                  <a:pt x="869266" y="648996"/>
                  <a:pt x="886331" y="1143612"/>
                  <a:pt x="742506" y="1601603"/>
                </a:cubicBezTo>
                <a:lnTo>
                  <a:pt x="704169" y="1702943"/>
                </a:lnTo>
                <a:lnTo>
                  <a:pt x="378244" y="1702943"/>
                </a:lnTo>
                <a:lnTo>
                  <a:pt x="56065" y="1559454"/>
                </a:lnTo>
                <a:lnTo>
                  <a:pt x="102862" y="1438429"/>
                </a:lnTo>
                <a:cubicBezTo>
                  <a:pt x="227220" y="1061429"/>
                  <a:pt x="190964" y="663547"/>
                  <a:pt x="25536" y="327748"/>
                </a:cubicBezTo>
                <a:lnTo>
                  <a:pt x="0" y="281634"/>
                </a:lnTo>
                <a:close/>
              </a:path>
            </a:pathLst>
          </a:custGeom>
        </p:spPr>
      </p:pic>
      <p:graphicFrame>
        <p:nvGraphicFramePr>
          <p:cNvPr id="32" name="Content Placeholder 24">
            <a:extLst>
              <a:ext uri="{FF2B5EF4-FFF2-40B4-BE49-F238E27FC236}">
                <a16:creationId xmlns:a16="http://schemas.microsoft.com/office/drawing/2014/main" id="{BA3D029A-432F-9D60-8038-97E1CE59F6A8}"/>
              </a:ext>
            </a:extLst>
          </p:cNvPr>
          <p:cNvGraphicFramePr>
            <a:graphicFrameLocks noGrp="1"/>
          </p:cNvGraphicFramePr>
          <p:nvPr>
            <p:ph idx="1"/>
            <p:extLst>
              <p:ext uri="{D42A27DB-BD31-4B8C-83A1-F6EECF244321}">
                <p14:modId xmlns:p14="http://schemas.microsoft.com/office/powerpoint/2010/main" val="3631322522"/>
              </p:ext>
            </p:extLst>
          </p:nvPr>
        </p:nvGraphicFramePr>
        <p:xfrm>
          <a:off x="4870129" y="2097279"/>
          <a:ext cx="3657600" cy="132556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33" name="Picture 32">
            <a:extLst>
              <a:ext uri="{FF2B5EF4-FFF2-40B4-BE49-F238E27FC236}">
                <a16:creationId xmlns:a16="http://schemas.microsoft.com/office/drawing/2014/main" id="{012CDF83-67E4-259C-721B-39EC40858A9A}"/>
              </a:ext>
            </a:extLst>
          </p:cNvPr>
          <p:cNvPicPr>
            <a:picLocks noChangeAspect="1"/>
          </p:cNvPicPr>
          <p:nvPr/>
        </p:nvPicPr>
        <p:blipFill>
          <a:blip r:embed="rId14">
            <a:alphaModFix/>
          </a:blip>
          <a:stretch>
            <a:fillRect/>
          </a:stretch>
        </p:blipFill>
        <p:spPr>
          <a:xfrm>
            <a:off x="8454156" y="1317817"/>
            <a:ext cx="3558462" cy="2884488"/>
          </a:xfrm>
          <a:prstGeom prst="rect">
            <a:avLst/>
          </a:prstGeom>
        </p:spPr>
      </p:pic>
      <p:graphicFrame>
        <p:nvGraphicFramePr>
          <p:cNvPr id="34" name="Diagram 33">
            <a:extLst>
              <a:ext uri="{FF2B5EF4-FFF2-40B4-BE49-F238E27FC236}">
                <a16:creationId xmlns:a16="http://schemas.microsoft.com/office/drawing/2014/main" id="{3EFACB9A-9CE1-BC95-A565-88BFDFAAF8FA}"/>
              </a:ext>
            </a:extLst>
          </p:cNvPr>
          <p:cNvGraphicFramePr/>
          <p:nvPr>
            <p:extLst>
              <p:ext uri="{D42A27DB-BD31-4B8C-83A1-F6EECF244321}">
                <p14:modId xmlns:p14="http://schemas.microsoft.com/office/powerpoint/2010/main" val="1560418970"/>
              </p:ext>
            </p:extLst>
          </p:nvPr>
        </p:nvGraphicFramePr>
        <p:xfrm>
          <a:off x="5147922" y="4500084"/>
          <a:ext cx="6759614" cy="2331465"/>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35" name="Content Placeholder 1">
            <a:extLst>
              <a:ext uri="{FF2B5EF4-FFF2-40B4-BE49-F238E27FC236}">
                <a16:creationId xmlns:a16="http://schemas.microsoft.com/office/drawing/2014/main" id="{42BF3E8D-F4D4-DB72-AEA6-919E0F25B96D}"/>
              </a:ext>
            </a:extLst>
          </p:cNvPr>
          <p:cNvGraphicFramePr>
            <a:graphicFrameLocks/>
          </p:cNvGraphicFramePr>
          <p:nvPr>
            <p:extLst>
              <p:ext uri="{D42A27DB-BD31-4B8C-83A1-F6EECF244321}">
                <p14:modId xmlns:p14="http://schemas.microsoft.com/office/powerpoint/2010/main" val="1443850536"/>
              </p:ext>
            </p:extLst>
          </p:nvPr>
        </p:nvGraphicFramePr>
        <p:xfrm>
          <a:off x="6096000" y="10075690"/>
          <a:ext cx="5257801" cy="2294962"/>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nvGrpSpPr>
          <p:cNvPr id="36" name="Group 35">
            <a:extLst>
              <a:ext uri="{FF2B5EF4-FFF2-40B4-BE49-F238E27FC236}">
                <a16:creationId xmlns:a16="http://schemas.microsoft.com/office/drawing/2014/main" id="{F9E9B3C2-0B58-4250-198F-3E6EDC7516E7}"/>
              </a:ext>
            </a:extLst>
          </p:cNvPr>
          <p:cNvGrpSpPr/>
          <p:nvPr/>
        </p:nvGrpSpPr>
        <p:grpSpPr>
          <a:xfrm>
            <a:off x="6096000" y="7129328"/>
            <a:ext cx="5257799" cy="2790275"/>
            <a:chOff x="6096000" y="1491631"/>
            <a:chExt cx="5257799" cy="2790275"/>
          </a:xfrm>
        </p:grpSpPr>
        <p:pic>
          <p:nvPicPr>
            <p:cNvPr id="37" name="Picture 36">
              <a:extLst>
                <a:ext uri="{FF2B5EF4-FFF2-40B4-BE49-F238E27FC236}">
                  <a16:creationId xmlns:a16="http://schemas.microsoft.com/office/drawing/2014/main" id="{249720D3-F496-580C-087B-F607E3418FF1}"/>
                </a:ext>
              </a:extLst>
            </p:cNvPr>
            <p:cNvPicPr>
              <a:picLocks noChangeAspect="1"/>
            </p:cNvPicPr>
            <p:nvPr/>
          </p:nvPicPr>
          <p:blipFill>
            <a:blip r:embed="rId25"/>
            <a:stretch>
              <a:fillRect/>
            </a:stretch>
          </p:blipFill>
          <p:spPr>
            <a:xfrm>
              <a:off x="8781918" y="1491631"/>
              <a:ext cx="2571881" cy="2790275"/>
            </a:xfrm>
            <a:prstGeom prst="rect">
              <a:avLst/>
            </a:prstGeom>
          </p:spPr>
        </p:pic>
        <p:pic>
          <p:nvPicPr>
            <p:cNvPr id="38" name="Picture 37">
              <a:extLst>
                <a:ext uri="{FF2B5EF4-FFF2-40B4-BE49-F238E27FC236}">
                  <a16:creationId xmlns:a16="http://schemas.microsoft.com/office/drawing/2014/main" id="{EED0F57D-925D-8FF7-0809-AC0C88D624F3}"/>
                </a:ext>
              </a:extLst>
            </p:cNvPr>
            <p:cNvPicPr>
              <a:picLocks noChangeAspect="1"/>
            </p:cNvPicPr>
            <p:nvPr/>
          </p:nvPicPr>
          <p:blipFill>
            <a:blip r:embed="rId26"/>
            <a:stretch>
              <a:fillRect/>
            </a:stretch>
          </p:blipFill>
          <p:spPr>
            <a:xfrm>
              <a:off x="6096000" y="1491631"/>
              <a:ext cx="2571881" cy="2790275"/>
            </a:xfrm>
            <a:prstGeom prst="rect">
              <a:avLst/>
            </a:prstGeom>
          </p:spPr>
        </p:pic>
      </p:grpSp>
    </p:spTree>
    <p:extLst>
      <p:ext uri="{BB962C8B-B14F-4D97-AF65-F5344CB8AC3E}">
        <p14:creationId xmlns:p14="http://schemas.microsoft.com/office/powerpoint/2010/main" val="1431881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FFFBEF9D-4049-BC6A-E661-012716111ABB}"/>
              </a:ext>
            </a:extLst>
          </p:cNvPr>
          <p:cNvSpPr txBox="1"/>
          <p:nvPr/>
        </p:nvSpPr>
        <p:spPr>
          <a:xfrm>
            <a:off x="252747" y="3059088"/>
            <a:ext cx="1583747" cy="584775"/>
          </a:xfrm>
          <a:prstGeom prst="rect">
            <a:avLst/>
          </a:prstGeom>
          <a:noFill/>
        </p:spPr>
        <p:txBody>
          <a:bodyPr wrap="square" rtlCol="0">
            <a:spAutoFit/>
          </a:bodyPr>
          <a:lstStyle/>
          <a:p>
            <a:r>
              <a:rPr lang="en-IN" sz="3200" dirty="0">
                <a:latin typeface="Cooper Black" panose="0208090404030B020404" pitchFamily="18" charset="0"/>
              </a:rPr>
              <a:t>STEPS</a:t>
            </a:r>
          </a:p>
        </p:txBody>
      </p:sp>
      <p:sp>
        <p:nvSpPr>
          <p:cNvPr id="9" name="TextBox 8">
            <a:extLst>
              <a:ext uri="{FF2B5EF4-FFF2-40B4-BE49-F238E27FC236}">
                <a16:creationId xmlns:a16="http://schemas.microsoft.com/office/drawing/2014/main" id="{83467263-BA35-3F53-38FF-C05007D28878}"/>
              </a:ext>
            </a:extLst>
          </p:cNvPr>
          <p:cNvSpPr txBox="1"/>
          <p:nvPr/>
        </p:nvSpPr>
        <p:spPr>
          <a:xfrm>
            <a:off x="3252530" y="283535"/>
            <a:ext cx="5348131" cy="830997"/>
          </a:xfrm>
          <a:prstGeom prst="rect">
            <a:avLst/>
          </a:prstGeom>
          <a:noFill/>
        </p:spPr>
        <p:txBody>
          <a:bodyPr wrap="square" rtlCol="0">
            <a:spAutoFit/>
          </a:bodyPr>
          <a:lstStyle/>
          <a:p>
            <a:r>
              <a:rPr lang="en-IN" sz="4800" dirty="0"/>
              <a:t>GARCH-GJR MODEL</a:t>
            </a:r>
          </a:p>
        </p:txBody>
      </p:sp>
      <p:cxnSp>
        <p:nvCxnSpPr>
          <p:cNvPr id="11" name="Straight Connector 10">
            <a:extLst>
              <a:ext uri="{FF2B5EF4-FFF2-40B4-BE49-F238E27FC236}">
                <a16:creationId xmlns:a16="http://schemas.microsoft.com/office/drawing/2014/main" id="{95A63B33-AFBD-E7A3-C913-0C5C8E63FDBD}"/>
              </a:ext>
            </a:extLst>
          </p:cNvPr>
          <p:cNvCxnSpPr>
            <a:cxnSpLocks/>
          </p:cNvCxnSpPr>
          <p:nvPr/>
        </p:nvCxnSpPr>
        <p:spPr>
          <a:xfrm>
            <a:off x="2744483" y="1114532"/>
            <a:ext cx="9447517" cy="0"/>
          </a:xfrm>
          <a:prstGeom prst="line">
            <a:avLst/>
          </a:prstGeom>
          <a:ln w="76200"/>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F40F711B-C0F8-C398-7B55-FD86B5C62E34}"/>
              </a:ext>
            </a:extLst>
          </p:cNvPr>
          <p:cNvPicPr>
            <a:picLocks noChangeAspect="1"/>
          </p:cNvPicPr>
          <p:nvPr/>
        </p:nvPicPr>
        <p:blipFill>
          <a:blip r:embed="rId2">
            <a:extLst>
              <a:ext uri="{28A0092B-C50C-407E-A947-70E740481C1C}">
                <a14:useLocalDpi xmlns:a14="http://schemas.microsoft.com/office/drawing/2010/main" val="0"/>
              </a:ext>
            </a:extLst>
          </a:blip>
          <a:srcRect l="9516" r="17026"/>
          <a:stretch>
            <a:fillRect/>
          </a:stretch>
        </p:blipFill>
        <p:spPr>
          <a:xfrm rot="11038468">
            <a:off x="-1750103" y="2799657"/>
            <a:ext cx="957187" cy="1821264"/>
          </a:xfrm>
          <a:custGeom>
            <a:avLst/>
            <a:gdLst>
              <a:gd name="connsiteX0" fmla="*/ 493077 w 957187"/>
              <a:gd name="connsiteY0" fmla="*/ 0 h 1821264"/>
              <a:gd name="connsiteX1" fmla="*/ 944098 w 957187"/>
              <a:gd name="connsiteY1" fmla="*/ 1580635 h 1821264"/>
              <a:gd name="connsiteX2" fmla="*/ 903835 w 957187"/>
              <a:gd name="connsiteY2" fmla="*/ 1821264 h 1821264"/>
              <a:gd name="connsiteX3" fmla="*/ 903830 w 957187"/>
              <a:gd name="connsiteY3" fmla="*/ 1821264 h 1821264"/>
              <a:gd name="connsiteX4" fmla="*/ 269101 w 957187"/>
              <a:gd name="connsiteY4" fmla="*/ 1674652 h 1821264"/>
              <a:gd name="connsiteX5" fmla="*/ 289365 w 957187"/>
              <a:gd name="connsiteY5" fmla="*/ 1596495 h 1821264"/>
              <a:gd name="connsiteX6" fmla="*/ 319204 w 957187"/>
              <a:gd name="connsiteY6" fmla="*/ 1302959 h 1821264"/>
              <a:gd name="connsiteX7" fmla="*/ 68375 w 957187"/>
              <a:gd name="connsiteY7" fmla="*/ 488616 h 1821264"/>
              <a:gd name="connsiteX8" fmla="*/ 0 w 957187"/>
              <a:gd name="connsiteY8" fmla="*/ 397939 h 182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7187" h="1821264">
                <a:moveTo>
                  <a:pt x="493077" y="0"/>
                </a:moveTo>
                <a:cubicBezTo>
                  <a:pt x="846249" y="448184"/>
                  <a:pt x="1006146" y="1017436"/>
                  <a:pt x="944098" y="1580635"/>
                </a:cubicBezTo>
                <a:lnTo>
                  <a:pt x="903835" y="1821264"/>
                </a:lnTo>
                <a:lnTo>
                  <a:pt x="903830" y="1821264"/>
                </a:lnTo>
                <a:lnTo>
                  <a:pt x="269101" y="1674652"/>
                </a:lnTo>
                <a:lnTo>
                  <a:pt x="289365" y="1596495"/>
                </a:lnTo>
                <a:cubicBezTo>
                  <a:pt x="308930" y="1501680"/>
                  <a:pt x="319204" y="1403510"/>
                  <a:pt x="319204" y="1302959"/>
                </a:cubicBezTo>
                <a:cubicBezTo>
                  <a:pt x="319204" y="1001308"/>
                  <a:pt x="226735" y="721075"/>
                  <a:pt x="68375" y="488616"/>
                </a:cubicBezTo>
                <a:lnTo>
                  <a:pt x="0" y="397939"/>
                </a:lnTo>
                <a:close/>
              </a:path>
            </a:pathLst>
          </a:custGeom>
        </p:spPr>
      </p:pic>
      <p:pic>
        <p:nvPicPr>
          <p:cNvPr id="5" name="Picture 4">
            <a:extLst>
              <a:ext uri="{FF2B5EF4-FFF2-40B4-BE49-F238E27FC236}">
                <a16:creationId xmlns:a16="http://schemas.microsoft.com/office/drawing/2014/main" id="{CAAC116C-A76D-C715-9BE8-9C244EA578DA}"/>
              </a:ext>
            </a:extLst>
          </p:cNvPr>
          <p:cNvPicPr>
            <a:picLocks noChangeAspect="1"/>
          </p:cNvPicPr>
          <p:nvPr/>
        </p:nvPicPr>
        <p:blipFill>
          <a:blip r:embed="rId3">
            <a:extLst>
              <a:ext uri="{28A0092B-C50C-407E-A947-70E740481C1C}">
                <a14:useLocalDpi xmlns:a14="http://schemas.microsoft.com/office/drawing/2010/main" val="0"/>
              </a:ext>
            </a:extLst>
          </a:blip>
          <a:srcRect l="31917" t="2780" r="12674" b="138"/>
          <a:stretch>
            <a:fillRect/>
          </a:stretch>
        </p:blipFill>
        <p:spPr>
          <a:xfrm rot="7460073">
            <a:off x="-781423" y="4070612"/>
            <a:ext cx="856514" cy="1844730"/>
          </a:xfrm>
          <a:custGeom>
            <a:avLst/>
            <a:gdLst>
              <a:gd name="connsiteX0" fmla="*/ 567791 w 856514"/>
              <a:gd name="connsiteY0" fmla="*/ 0 h 1844730"/>
              <a:gd name="connsiteX1" fmla="*/ 709002 w 856514"/>
              <a:gd name="connsiteY1" fmla="*/ 1844730 h 1844730"/>
              <a:gd name="connsiteX2" fmla="*/ 116418 w 856514"/>
              <a:gd name="connsiteY2" fmla="*/ 1620402 h 1844730"/>
              <a:gd name="connsiteX3" fmla="*/ 126750 w 856514"/>
              <a:gd name="connsiteY3" fmla="*/ 1595606 h 1844730"/>
              <a:gd name="connsiteX4" fmla="*/ 11285 w 856514"/>
              <a:gd name="connsiteY4" fmla="*/ 349818 h 1844730"/>
              <a:gd name="connsiteX5" fmla="*/ 0 w 856514"/>
              <a:gd name="connsiteY5" fmla="*/ 332590 h 184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514" h="1844730">
                <a:moveTo>
                  <a:pt x="567791" y="0"/>
                </a:moveTo>
                <a:cubicBezTo>
                  <a:pt x="894991" y="558590"/>
                  <a:pt x="946966" y="1237567"/>
                  <a:pt x="709002" y="1844730"/>
                </a:cubicBezTo>
                <a:lnTo>
                  <a:pt x="116418" y="1620402"/>
                </a:lnTo>
                <a:lnTo>
                  <a:pt x="126750" y="1595606"/>
                </a:lnTo>
                <a:cubicBezTo>
                  <a:pt x="269910" y="1199558"/>
                  <a:pt x="241894" y="743510"/>
                  <a:pt x="11285" y="349818"/>
                </a:cubicBezTo>
                <a:lnTo>
                  <a:pt x="0" y="332590"/>
                </a:lnTo>
                <a:close/>
              </a:path>
            </a:pathLst>
          </a:custGeom>
        </p:spPr>
      </p:pic>
      <p:pic>
        <p:nvPicPr>
          <p:cNvPr id="6" name="Picture 5">
            <a:extLst>
              <a:ext uri="{FF2B5EF4-FFF2-40B4-BE49-F238E27FC236}">
                <a16:creationId xmlns:a16="http://schemas.microsoft.com/office/drawing/2014/main" id="{739D62DC-7BDE-1219-DEA3-1436CA516A73}"/>
              </a:ext>
            </a:extLst>
          </p:cNvPr>
          <p:cNvPicPr>
            <a:picLocks noChangeAspect="1"/>
          </p:cNvPicPr>
          <p:nvPr/>
        </p:nvPicPr>
        <p:blipFill>
          <a:blip r:embed="rId4">
            <a:extLst>
              <a:ext uri="{28A0092B-C50C-407E-A947-70E740481C1C}">
                <a14:useLocalDpi xmlns:a14="http://schemas.microsoft.com/office/drawing/2010/main" val="0"/>
              </a:ext>
            </a:extLst>
          </a:blip>
          <a:srcRect l="4159" t="2289" r="16989" b="870"/>
          <a:stretch>
            <a:fillRect/>
          </a:stretch>
        </p:blipFill>
        <p:spPr>
          <a:xfrm rot="13712213">
            <a:off x="-1260405" y="1241593"/>
            <a:ext cx="881212" cy="1848200"/>
          </a:xfrm>
          <a:custGeom>
            <a:avLst/>
            <a:gdLst>
              <a:gd name="connsiteX0" fmla="*/ 555115 w 881212"/>
              <a:gd name="connsiteY0" fmla="*/ 0 h 1848200"/>
              <a:gd name="connsiteX1" fmla="*/ 759943 w 881212"/>
              <a:gd name="connsiteY1" fmla="*/ 1848200 h 1848200"/>
              <a:gd name="connsiteX2" fmla="*/ 85983 w 881212"/>
              <a:gd name="connsiteY2" fmla="*/ 1603035 h 1848200"/>
              <a:gd name="connsiteX3" fmla="*/ 125908 w 881212"/>
              <a:gd name="connsiteY3" fmla="*/ 1492760 h 1848200"/>
              <a:gd name="connsiteX4" fmla="*/ 31754 w 881212"/>
              <a:gd name="connsiteY4" fmla="*/ 395863 h 1848200"/>
              <a:gd name="connsiteX5" fmla="*/ 0 w 881212"/>
              <a:gd name="connsiteY5" fmla="*/ 340923 h 18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12" h="1848200">
                <a:moveTo>
                  <a:pt x="555115" y="0"/>
                </a:moveTo>
                <a:cubicBezTo>
                  <a:pt x="900658" y="556156"/>
                  <a:pt x="976047" y="1236410"/>
                  <a:pt x="759943" y="1848200"/>
                </a:cubicBezTo>
                <a:lnTo>
                  <a:pt x="85983" y="1603035"/>
                </a:lnTo>
                <a:lnTo>
                  <a:pt x="125908" y="1492760"/>
                </a:lnTo>
                <a:cubicBezTo>
                  <a:pt x="237275" y="1131320"/>
                  <a:pt x="206239" y="736116"/>
                  <a:pt x="31754" y="395863"/>
                </a:cubicBezTo>
                <a:lnTo>
                  <a:pt x="0" y="340923"/>
                </a:lnTo>
                <a:close/>
              </a:path>
            </a:pathLst>
          </a:custGeom>
        </p:spPr>
      </p:pic>
      <p:pic>
        <p:nvPicPr>
          <p:cNvPr id="7" name="Picture 6">
            <a:extLst>
              <a:ext uri="{FF2B5EF4-FFF2-40B4-BE49-F238E27FC236}">
                <a16:creationId xmlns:a16="http://schemas.microsoft.com/office/drawing/2014/main" id="{FC004A34-0EBF-7F1A-39B3-6054D6BA8ACE}"/>
              </a:ext>
            </a:extLst>
          </p:cNvPr>
          <p:cNvPicPr>
            <a:picLocks noChangeAspect="1"/>
          </p:cNvPicPr>
          <p:nvPr/>
        </p:nvPicPr>
        <p:blipFill>
          <a:blip r:embed="rId5">
            <a:extLst>
              <a:ext uri="{28A0092B-C50C-407E-A947-70E740481C1C}">
                <a14:useLocalDpi xmlns:a14="http://schemas.microsoft.com/office/drawing/2010/main" val="0"/>
              </a:ext>
            </a:extLst>
          </a:blip>
          <a:srcRect l="4462" t="8328" r="18835" b="762"/>
          <a:stretch>
            <a:fillRect/>
          </a:stretch>
        </p:blipFill>
        <p:spPr>
          <a:xfrm rot="16794988">
            <a:off x="171602" y="682369"/>
            <a:ext cx="953911" cy="1835971"/>
          </a:xfrm>
          <a:custGeom>
            <a:avLst/>
            <a:gdLst>
              <a:gd name="connsiteX0" fmla="*/ 629614 w 953911"/>
              <a:gd name="connsiteY0" fmla="*/ 0 h 1835971"/>
              <a:gd name="connsiteX1" fmla="*/ 820680 w 953911"/>
              <a:gd name="connsiteY1" fmla="*/ 1835971 h 1835971"/>
              <a:gd name="connsiteX2" fmla="*/ 110128 w 953911"/>
              <a:gd name="connsiteY2" fmla="*/ 1592441 h 1835971"/>
              <a:gd name="connsiteX3" fmla="*/ 131689 w 953911"/>
              <a:gd name="connsiteY3" fmla="*/ 1533816 h 1835971"/>
              <a:gd name="connsiteX4" fmla="*/ 189427 w 953911"/>
              <a:gd name="connsiteY4" fmla="*/ 953040 h 1835971"/>
              <a:gd name="connsiteX5" fmla="*/ 13327 w 953911"/>
              <a:gd name="connsiteY5" fmla="*/ 396602 h 1835971"/>
              <a:gd name="connsiteX6" fmla="*/ 0 w 953911"/>
              <a:gd name="connsiteY6" fmla="*/ 375339 h 18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911" h="1835971">
                <a:moveTo>
                  <a:pt x="629614" y="0"/>
                </a:moveTo>
                <a:cubicBezTo>
                  <a:pt x="980335" y="549894"/>
                  <a:pt x="1050659" y="1225644"/>
                  <a:pt x="820680" y="1835971"/>
                </a:cubicBezTo>
                <a:lnTo>
                  <a:pt x="110128" y="1592441"/>
                </a:lnTo>
                <a:lnTo>
                  <a:pt x="131689" y="1533816"/>
                </a:lnTo>
                <a:cubicBezTo>
                  <a:pt x="188786" y="1351213"/>
                  <a:pt x="210419" y="1154733"/>
                  <a:pt x="189427" y="953040"/>
                </a:cubicBezTo>
                <a:cubicBezTo>
                  <a:pt x="168434" y="751346"/>
                  <a:pt x="106803" y="563533"/>
                  <a:pt x="13327" y="396602"/>
                </a:cubicBezTo>
                <a:lnTo>
                  <a:pt x="0" y="375339"/>
                </a:lnTo>
                <a:close/>
              </a:path>
            </a:pathLst>
          </a:custGeom>
        </p:spPr>
      </p:pic>
      <p:pic>
        <p:nvPicPr>
          <p:cNvPr id="8" name="Picture 7">
            <a:extLst>
              <a:ext uri="{FF2B5EF4-FFF2-40B4-BE49-F238E27FC236}">
                <a16:creationId xmlns:a16="http://schemas.microsoft.com/office/drawing/2014/main" id="{44E7CBC4-7A6A-8247-3E0A-59352473C431}"/>
              </a:ext>
            </a:extLst>
          </p:cNvPr>
          <p:cNvPicPr>
            <a:picLocks noChangeAspect="1"/>
          </p:cNvPicPr>
          <p:nvPr/>
        </p:nvPicPr>
        <p:blipFill>
          <a:blip r:embed="rId6">
            <a:extLst>
              <a:ext uri="{28A0092B-C50C-407E-A947-70E740481C1C}">
                <a14:useLocalDpi xmlns:a14="http://schemas.microsoft.com/office/drawing/2010/main" val="0"/>
              </a:ext>
            </a:extLst>
          </a:blip>
          <a:srcRect l="8101" t="3255" r="19845" b="2962"/>
          <a:stretch>
            <a:fillRect/>
          </a:stretch>
        </p:blipFill>
        <p:spPr>
          <a:xfrm rot="20051791">
            <a:off x="1899345" y="502716"/>
            <a:ext cx="1438633" cy="2719909"/>
          </a:xfrm>
          <a:custGeom>
            <a:avLst/>
            <a:gdLst>
              <a:gd name="connsiteX0" fmla="*/ 603651 w 972845"/>
              <a:gd name="connsiteY0" fmla="*/ 0 h 1839281"/>
              <a:gd name="connsiteX1" fmla="*/ 877235 w 972845"/>
              <a:gd name="connsiteY1" fmla="*/ 1839281 h 1839281"/>
              <a:gd name="connsiteX2" fmla="*/ 215358 w 972845"/>
              <a:gd name="connsiteY2" fmla="*/ 1639806 h 1839281"/>
              <a:gd name="connsiteX3" fmla="*/ 234476 w 972845"/>
              <a:gd name="connsiteY3" fmla="*/ 1569645 h 1839281"/>
              <a:gd name="connsiteX4" fmla="*/ 45603 w 972845"/>
              <a:gd name="connsiteY4" fmla="*/ 485037 h 1839281"/>
              <a:gd name="connsiteX5" fmla="*/ 0 w 972845"/>
              <a:gd name="connsiteY5" fmla="*/ 419145 h 18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845" h="1839281">
                <a:moveTo>
                  <a:pt x="603651" y="0"/>
                </a:moveTo>
                <a:cubicBezTo>
                  <a:pt x="968719" y="536390"/>
                  <a:pt x="1069416" y="1213361"/>
                  <a:pt x="877235" y="1839281"/>
                </a:cubicBezTo>
                <a:lnTo>
                  <a:pt x="215358" y="1639806"/>
                </a:lnTo>
                <a:lnTo>
                  <a:pt x="234476" y="1569645"/>
                </a:lnTo>
                <a:cubicBezTo>
                  <a:pt x="316358" y="1196131"/>
                  <a:pt x="245517" y="806091"/>
                  <a:pt x="45603" y="485037"/>
                </a:cubicBezTo>
                <a:lnTo>
                  <a:pt x="0" y="419145"/>
                </a:lnTo>
                <a:close/>
              </a:path>
            </a:pathLst>
          </a:custGeom>
        </p:spPr>
      </p:pic>
      <p:pic>
        <p:nvPicPr>
          <p:cNvPr id="10" name="Picture 9">
            <a:extLst>
              <a:ext uri="{FF2B5EF4-FFF2-40B4-BE49-F238E27FC236}">
                <a16:creationId xmlns:a16="http://schemas.microsoft.com/office/drawing/2014/main" id="{A9882EA0-733B-C788-1235-3A59A0E90911}"/>
              </a:ext>
            </a:extLst>
          </p:cNvPr>
          <p:cNvPicPr>
            <a:picLocks noChangeAspect="1"/>
          </p:cNvPicPr>
          <p:nvPr/>
        </p:nvPicPr>
        <p:blipFill>
          <a:blip r:embed="rId7">
            <a:extLst>
              <a:ext uri="{28A0092B-C50C-407E-A947-70E740481C1C}">
                <a14:useLocalDpi xmlns:a14="http://schemas.microsoft.com/office/drawing/2010/main" val="0"/>
              </a:ext>
            </a:extLst>
          </a:blip>
          <a:srcRect l="11104" t="2510" r="17780" b="4268"/>
          <a:stretch>
            <a:fillRect/>
          </a:stretch>
        </p:blipFill>
        <p:spPr>
          <a:xfrm rot="1219180">
            <a:off x="1819169" y="2960810"/>
            <a:ext cx="876542" cy="1863252"/>
          </a:xfrm>
          <a:custGeom>
            <a:avLst/>
            <a:gdLst>
              <a:gd name="connsiteX0" fmla="*/ 602541 w 876542"/>
              <a:gd name="connsiteY0" fmla="*/ 0 h 1863252"/>
              <a:gd name="connsiteX1" fmla="*/ 720931 w 876542"/>
              <a:gd name="connsiteY1" fmla="*/ 1863252 h 1863252"/>
              <a:gd name="connsiteX2" fmla="*/ 105444 w 876542"/>
              <a:gd name="connsiteY2" fmla="*/ 1607552 h 1863252"/>
              <a:gd name="connsiteX3" fmla="*/ 136411 w 876542"/>
              <a:gd name="connsiteY3" fmla="*/ 1525482 h 1863252"/>
              <a:gd name="connsiteX4" fmla="*/ 147926 w 876542"/>
              <a:gd name="connsiteY4" fmla="*/ 673462 h 1863252"/>
              <a:gd name="connsiteX5" fmla="*/ 36686 w 876542"/>
              <a:gd name="connsiteY5" fmla="*/ 400187 h 1863252"/>
              <a:gd name="connsiteX6" fmla="*/ 0 w 876542"/>
              <a:gd name="connsiteY6" fmla="*/ 338843 h 186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542" h="1863252">
                <a:moveTo>
                  <a:pt x="602541" y="0"/>
                </a:moveTo>
                <a:cubicBezTo>
                  <a:pt x="920520" y="572360"/>
                  <a:pt x="964094" y="1258155"/>
                  <a:pt x="720931" y="1863252"/>
                </a:cubicBezTo>
                <a:lnTo>
                  <a:pt x="105444" y="1607552"/>
                </a:lnTo>
                <a:lnTo>
                  <a:pt x="136411" y="1525482"/>
                </a:lnTo>
                <a:cubicBezTo>
                  <a:pt x="222951" y="1257851"/>
                  <a:pt x="232818" y="962922"/>
                  <a:pt x="147926" y="673462"/>
                </a:cubicBezTo>
                <a:cubicBezTo>
                  <a:pt x="119629" y="576976"/>
                  <a:pt x="82143" y="485664"/>
                  <a:pt x="36686" y="400187"/>
                </a:cubicBezTo>
                <a:lnTo>
                  <a:pt x="0" y="338843"/>
                </a:lnTo>
                <a:close/>
              </a:path>
            </a:pathLst>
          </a:custGeom>
        </p:spPr>
      </p:pic>
      <p:pic>
        <p:nvPicPr>
          <p:cNvPr id="12" name="Picture 11">
            <a:extLst>
              <a:ext uri="{FF2B5EF4-FFF2-40B4-BE49-F238E27FC236}">
                <a16:creationId xmlns:a16="http://schemas.microsoft.com/office/drawing/2014/main" id="{7D4E460F-5630-28DC-48A9-DC1DBA40B5DF}"/>
              </a:ext>
            </a:extLst>
          </p:cNvPr>
          <p:cNvPicPr>
            <a:picLocks noChangeAspect="1"/>
          </p:cNvPicPr>
          <p:nvPr/>
        </p:nvPicPr>
        <p:blipFill>
          <a:blip r:embed="rId8">
            <a:extLst>
              <a:ext uri="{28A0092B-C50C-407E-A947-70E740481C1C}">
                <a14:useLocalDpi xmlns:a14="http://schemas.microsoft.com/office/drawing/2010/main" val="0"/>
              </a:ext>
            </a:extLst>
          </a:blip>
          <a:srcRect l="3398" r="26443"/>
          <a:stretch>
            <a:fillRect/>
          </a:stretch>
        </p:blipFill>
        <p:spPr>
          <a:xfrm rot="4198062">
            <a:off x="861475" y="4226408"/>
            <a:ext cx="839185" cy="1702943"/>
          </a:xfrm>
          <a:custGeom>
            <a:avLst/>
            <a:gdLst>
              <a:gd name="connsiteX0" fmla="*/ 550647 w 839185"/>
              <a:gd name="connsiteY0" fmla="*/ 0 h 1702943"/>
              <a:gd name="connsiteX1" fmla="*/ 603348 w 839185"/>
              <a:gd name="connsiteY1" fmla="*/ 0 h 1702943"/>
              <a:gd name="connsiteX2" fmla="*/ 694117 w 839185"/>
              <a:gd name="connsiteY2" fmla="*/ 199030 h 1702943"/>
              <a:gd name="connsiteX3" fmla="*/ 742506 w 839185"/>
              <a:gd name="connsiteY3" fmla="*/ 1601603 h 1702943"/>
              <a:gd name="connsiteX4" fmla="*/ 704169 w 839185"/>
              <a:gd name="connsiteY4" fmla="*/ 1702943 h 1702943"/>
              <a:gd name="connsiteX5" fmla="*/ 378244 w 839185"/>
              <a:gd name="connsiteY5" fmla="*/ 1702943 h 1702943"/>
              <a:gd name="connsiteX6" fmla="*/ 56065 w 839185"/>
              <a:gd name="connsiteY6" fmla="*/ 1559454 h 1702943"/>
              <a:gd name="connsiteX7" fmla="*/ 102862 w 839185"/>
              <a:gd name="connsiteY7" fmla="*/ 1438429 h 1702943"/>
              <a:gd name="connsiteX8" fmla="*/ 25536 w 839185"/>
              <a:gd name="connsiteY8" fmla="*/ 327748 h 1702943"/>
              <a:gd name="connsiteX9" fmla="*/ 0 w 839185"/>
              <a:gd name="connsiteY9" fmla="*/ 281634 h 170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185" h="1702943">
                <a:moveTo>
                  <a:pt x="550647" y="0"/>
                </a:moveTo>
                <a:lnTo>
                  <a:pt x="603348" y="0"/>
                </a:lnTo>
                <a:lnTo>
                  <a:pt x="694117" y="199030"/>
                </a:lnTo>
                <a:cubicBezTo>
                  <a:pt x="869266" y="648996"/>
                  <a:pt x="886331" y="1143612"/>
                  <a:pt x="742506" y="1601603"/>
                </a:cubicBezTo>
                <a:lnTo>
                  <a:pt x="704169" y="1702943"/>
                </a:lnTo>
                <a:lnTo>
                  <a:pt x="378244" y="1702943"/>
                </a:lnTo>
                <a:lnTo>
                  <a:pt x="56065" y="1559454"/>
                </a:lnTo>
                <a:lnTo>
                  <a:pt x="102862" y="1438429"/>
                </a:lnTo>
                <a:cubicBezTo>
                  <a:pt x="227220" y="1061429"/>
                  <a:pt x="190964" y="663547"/>
                  <a:pt x="25536" y="327748"/>
                </a:cubicBezTo>
                <a:lnTo>
                  <a:pt x="0" y="281634"/>
                </a:lnTo>
                <a:close/>
              </a:path>
            </a:pathLst>
          </a:custGeom>
        </p:spPr>
      </p:pic>
      <p:graphicFrame>
        <p:nvGraphicFramePr>
          <p:cNvPr id="14" name="Content Placeholder 1">
            <a:extLst>
              <a:ext uri="{FF2B5EF4-FFF2-40B4-BE49-F238E27FC236}">
                <a16:creationId xmlns:a16="http://schemas.microsoft.com/office/drawing/2014/main" id="{17D37852-15FC-C8AD-D7C9-3A0D23E87BDB}"/>
              </a:ext>
            </a:extLst>
          </p:cNvPr>
          <p:cNvGraphicFramePr>
            <a:graphicFrameLocks noGrp="1"/>
          </p:cNvGraphicFramePr>
          <p:nvPr>
            <p:ph idx="1"/>
            <p:extLst>
              <p:ext uri="{D42A27DB-BD31-4B8C-83A1-F6EECF244321}">
                <p14:modId xmlns:p14="http://schemas.microsoft.com/office/powerpoint/2010/main" val="234328605"/>
              </p:ext>
            </p:extLst>
          </p:nvPr>
        </p:nvGraphicFramePr>
        <p:xfrm>
          <a:off x="6174230" y="4319898"/>
          <a:ext cx="5257801" cy="229496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15" name="Group 14">
            <a:extLst>
              <a:ext uri="{FF2B5EF4-FFF2-40B4-BE49-F238E27FC236}">
                <a16:creationId xmlns:a16="http://schemas.microsoft.com/office/drawing/2014/main" id="{3E52FB7D-6BBB-7A5D-CC29-F824A27D560D}"/>
              </a:ext>
            </a:extLst>
          </p:cNvPr>
          <p:cNvGrpSpPr/>
          <p:nvPr/>
        </p:nvGrpSpPr>
        <p:grpSpPr>
          <a:xfrm>
            <a:off x="6174230" y="1373536"/>
            <a:ext cx="5257799" cy="2790275"/>
            <a:chOff x="6096000" y="1491631"/>
            <a:chExt cx="5257799" cy="2790275"/>
          </a:xfrm>
        </p:grpSpPr>
        <p:pic>
          <p:nvPicPr>
            <p:cNvPr id="16" name="Picture 15">
              <a:extLst>
                <a:ext uri="{FF2B5EF4-FFF2-40B4-BE49-F238E27FC236}">
                  <a16:creationId xmlns:a16="http://schemas.microsoft.com/office/drawing/2014/main" id="{477FB4AA-C519-D190-B4E6-14D9F0B0A1F0}"/>
                </a:ext>
              </a:extLst>
            </p:cNvPr>
            <p:cNvPicPr>
              <a:picLocks noChangeAspect="1"/>
            </p:cNvPicPr>
            <p:nvPr/>
          </p:nvPicPr>
          <p:blipFill>
            <a:blip r:embed="rId14"/>
            <a:stretch>
              <a:fillRect/>
            </a:stretch>
          </p:blipFill>
          <p:spPr>
            <a:xfrm>
              <a:off x="8781918" y="1491631"/>
              <a:ext cx="2571881" cy="2790275"/>
            </a:xfrm>
            <a:prstGeom prst="rect">
              <a:avLst/>
            </a:prstGeom>
          </p:spPr>
        </p:pic>
        <p:pic>
          <p:nvPicPr>
            <p:cNvPr id="17" name="Picture 16">
              <a:extLst>
                <a:ext uri="{FF2B5EF4-FFF2-40B4-BE49-F238E27FC236}">
                  <a16:creationId xmlns:a16="http://schemas.microsoft.com/office/drawing/2014/main" id="{E6D3C8A8-60B1-7BA9-E0AB-0C47BBA0655D}"/>
                </a:ext>
              </a:extLst>
            </p:cNvPr>
            <p:cNvPicPr>
              <a:picLocks noChangeAspect="1"/>
            </p:cNvPicPr>
            <p:nvPr/>
          </p:nvPicPr>
          <p:blipFill>
            <a:blip r:embed="rId15"/>
            <a:stretch>
              <a:fillRect/>
            </a:stretch>
          </p:blipFill>
          <p:spPr>
            <a:xfrm>
              <a:off x="6096000" y="1491631"/>
              <a:ext cx="2571881" cy="2790275"/>
            </a:xfrm>
            <a:prstGeom prst="rect">
              <a:avLst/>
            </a:prstGeom>
          </p:spPr>
        </p:pic>
      </p:grpSp>
      <p:graphicFrame>
        <p:nvGraphicFramePr>
          <p:cNvPr id="18" name="Content Placeholder 1">
            <a:extLst>
              <a:ext uri="{FF2B5EF4-FFF2-40B4-BE49-F238E27FC236}">
                <a16:creationId xmlns:a16="http://schemas.microsoft.com/office/drawing/2014/main" id="{D3C7E6A2-1A81-BA3B-A39C-AFBB50F3CE33}"/>
              </a:ext>
            </a:extLst>
          </p:cNvPr>
          <p:cNvGraphicFramePr>
            <a:graphicFrameLocks/>
          </p:cNvGraphicFramePr>
          <p:nvPr>
            <p:extLst>
              <p:ext uri="{D42A27DB-BD31-4B8C-83A1-F6EECF244321}">
                <p14:modId xmlns:p14="http://schemas.microsoft.com/office/powerpoint/2010/main" val="3448516587"/>
              </p:ext>
            </p:extLst>
          </p:nvPr>
        </p:nvGraphicFramePr>
        <p:xfrm>
          <a:off x="4619544" y="6549310"/>
          <a:ext cx="7071256" cy="251527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pSp>
        <p:nvGrpSpPr>
          <p:cNvPr id="19" name="Group 18">
            <a:extLst>
              <a:ext uri="{FF2B5EF4-FFF2-40B4-BE49-F238E27FC236}">
                <a16:creationId xmlns:a16="http://schemas.microsoft.com/office/drawing/2014/main" id="{3335468F-7FBB-A83D-55E8-8D76188207BB}"/>
              </a:ext>
            </a:extLst>
          </p:cNvPr>
          <p:cNvGrpSpPr/>
          <p:nvPr/>
        </p:nvGrpSpPr>
        <p:grpSpPr>
          <a:xfrm>
            <a:off x="5102260" y="8773158"/>
            <a:ext cx="6476770" cy="1259632"/>
            <a:chOff x="5619412" y="4056802"/>
            <a:chExt cx="6476770" cy="1259632"/>
          </a:xfrm>
          <a:effectLst>
            <a:glow rad="63500">
              <a:schemeClr val="accent3">
                <a:satMod val="175000"/>
                <a:alpha val="40000"/>
              </a:schemeClr>
            </a:glow>
            <a:outerShdw blurRad="50800" dist="38100" dir="8100000" algn="tr" rotWithShape="0">
              <a:prstClr val="black">
                <a:alpha val="40000"/>
              </a:prstClr>
            </a:outerShdw>
          </a:effectLst>
        </p:grpSpPr>
        <p:pic>
          <p:nvPicPr>
            <p:cNvPr id="27" name="Picture 26">
              <a:extLst>
                <a:ext uri="{FF2B5EF4-FFF2-40B4-BE49-F238E27FC236}">
                  <a16:creationId xmlns:a16="http://schemas.microsoft.com/office/drawing/2014/main" id="{BD0F3A13-000A-5F5C-F3A6-20E400859FF0}"/>
                </a:ext>
              </a:extLst>
            </p:cNvPr>
            <p:cNvPicPr>
              <a:picLocks noChangeAspect="1"/>
            </p:cNvPicPr>
            <p:nvPr/>
          </p:nvPicPr>
          <p:blipFill>
            <a:blip r:embed="rId21"/>
            <a:stretch>
              <a:fillRect/>
            </a:stretch>
          </p:blipFill>
          <p:spPr>
            <a:xfrm>
              <a:off x="5619412" y="4056802"/>
              <a:ext cx="3048425" cy="1259632"/>
            </a:xfrm>
            <a:prstGeom prst="rect">
              <a:avLst/>
            </a:prstGeom>
          </p:spPr>
        </p:pic>
        <p:pic>
          <p:nvPicPr>
            <p:cNvPr id="28" name="Picture 27">
              <a:extLst>
                <a:ext uri="{FF2B5EF4-FFF2-40B4-BE49-F238E27FC236}">
                  <a16:creationId xmlns:a16="http://schemas.microsoft.com/office/drawing/2014/main" id="{53C549C2-2FA1-C29F-E4BD-EFC4AF5C679A}"/>
                </a:ext>
              </a:extLst>
            </p:cNvPr>
            <p:cNvPicPr>
              <a:picLocks noChangeAspect="1"/>
            </p:cNvPicPr>
            <p:nvPr/>
          </p:nvPicPr>
          <p:blipFill>
            <a:blip r:embed="rId22"/>
            <a:stretch>
              <a:fillRect/>
            </a:stretch>
          </p:blipFill>
          <p:spPr>
            <a:xfrm>
              <a:off x="9047757" y="4056802"/>
              <a:ext cx="3048425" cy="1259632"/>
            </a:xfrm>
            <a:prstGeom prst="rect">
              <a:avLst/>
            </a:prstGeom>
          </p:spPr>
        </p:pic>
      </p:grpSp>
      <p:graphicFrame>
        <p:nvGraphicFramePr>
          <p:cNvPr id="29" name="Diagram 28">
            <a:extLst>
              <a:ext uri="{FF2B5EF4-FFF2-40B4-BE49-F238E27FC236}">
                <a16:creationId xmlns:a16="http://schemas.microsoft.com/office/drawing/2014/main" id="{057C32A5-FB50-77E5-5A7E-0977E28CA1D1}"/>
              </a:ext>
            </a:extLst>
          </p:cNvPr>
          <p:cNvGraphicFramePr/>
          <p:nvPr>
            <p:extLst>
              <p:ext uri="{D42A27DB-BD31-4B8C-83A1-F6EECF244321}">
                <p14:modId xmlns:p14="http://schemas.microsoft.com/office/powerpoint/2010/main" val="668517939"/>
              </p:ext>
            </p:extLst>
          </p:nvPr>
        </p:nvGraphicFramePr>
        <p:xfrm>
          <a:off x="4693694" y="10446462"/>
          <a:ext cx="6913983" cy="646331"/>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Tree>
    <p:extLst>
      <p:ext uri="{BB962C8B-B14F-4D97-AF65-F5344CB8AC3E}">
        <p14:creationId xmlns:p14="http://schemas.microsoft.com/office/powerpoint/2010/main" val="229750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FFFBEF9D-4049-BC6A-E661-012716111ABB}"/>
              </a:ext>
            </a:extLst>
          </p:cNvPr>
          <p:cNvSpPr txBox="1"/>
          <p:nvPr/>
        </p:nvSpPr>
        <p:spPr>
          <a:xfrm>
            <a:off x="252747" y="3059088"/>
            <a:ext cx="1583747" cy="584775"/>
          </a:xfrm>
          <a:prstGeom prst="rect">
            <a:avLst/>
          </a:prstGeom>
          <a:noFill/>
        </p:spPr>
        <p:txBody>
          <a:bodyPr wrap="square" rtlCol="0">
            <a:spAutoFit/>
          </a:bodyPr>
          <a:lstStyle/>
          <a:p>
            <a:r>
              <a:rPr lang="en-IN" sz="3200" dirty="0">
                <a:latin typeface="Cooper Black" panose="0208090404030B020404" pitchFamily="18" charset="0"/>
              </a:rPr>
              <a:t>STEPS</a:t>
            </a:r>
          </a:p>
        </p:txBody>
      </p:sp>
      <p:sp>
        <p:nvSpPr>
          <p:cNvPr id="9" name="TextBox 8">
            <a:extLst>
              <a:ext uri="{FF2B5EF4-FFF2-40B4-BE49-F238E27FC236}">
                <a16:creationId xmlns:a16="http://schemas.microsoft.com/office/drawing/2014/main" id="{83467263-BA35-3F53-38FF-C05007D28878}"/>
              </a:ext>
            </a:extLst>
          </p:cNvPr>
          <p:cNvSpPr txBox="1"/>
          <p:nvPr/>
        </p:nvSpPr>
        <p:spPr>
          <a:xfrm>
            <a:off x="3252530" y="283535"/>
            <a:ext cx="5348131" cy="830997"/>
          </a:xfrm>
          <a:prstGeom prst="rect">
            <a:avLst/>
          </a:prstGeom>
          <a:noFill/>
        </p:spPr>
        <p:txBody>
          <a:bodyPr wrap="square" rtlCol="0">
            <a:spAutoFit/>
          </a:bodyPr>
          <a:lstStyle/>
          <a:p>
            <a:r>
              <a:rPr lang="en-IN" sz="4800" dirty="0"/>
              <a:t>LJUNG BOX TEST</a:t>
            </a:r>
          </a:p>
        </p:txBody>
      </p:sp>
      <p:cxnSp>
        <p:nvCxnSpPr>
          <p:cNvPr id="11" name="Straight Connector 10">
            <a:extLst>
              <a:ext uri="{FF2B5EF4-FFF2-40B4-BE49-F238E27FC236}">
                <a16:creationId xmlns:a16="http://schemas.microsoft.com/office/drawing/2014/main" id="{95A63B33-AFBD-E7A3-C913-0C5C8E63FDBD}"/>
              </a:ext>
            </a:extLst>
          </p:cNvPr>
          <p:cNvCxnSpPr>
            <a:cxnSpLocks/>
          </p:cNvCxnSpPr>
          <p:nvPr/>
        </p:nvCxnSpPr>
        <p:spPr>
          <a:xfrm>
            <a:off x="2744483" y="1114532"/>
            <a:ext cx="9447517" cy="0"/>
          </a:xfrm>
          <a:prstGeom prst="line">
            <a:avLst/>
          </a:prstGeom>
          <a:ln w="76200"/>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C7C88738-C16C-8AE1-EEEA-5591984FE8A6}"/>
              </a:ext>
            </a:extLst>
          </p:cNvPr>
          <p:cNvPicPr>
            <a:picLocks noChangeAspect="1"/>
          </p:cNvPicPr>
          <p:nvPr/>
        </p:nvPicPr>
        <p:blipFill>
          <a:blip r:embed="rId2">
            <a:extLst>
              <a:ext uri="{28A0092B-C50C-407E-A947-70E740481C1C}">
                <a14:useLocalDpi xmlns:a14="http://schemas.microsoft.com/office/drawing/2010/main" val="0"/>
              </a:ext>
            </a:extLst>
          </a:blip>
          <a:srcRect l="9516" r="17026"/>
          <a:stretch>
            <a:fillRect/>
          </a:stretch>
        </p:blipFill>
        <p:spPr>
          <a:xfrm rot="8126255">
            <a:off x="-963435" y="3981915"/>
            <a:ext cx="957187" cy="1821264"/>
          </a:xfrm>
          <a:custGeom>
            <a:avLst/>
            <a:gdLst>
              <a:gd name="connsiteX0" fmla="*/ 493077 w 957187"/>
              <a:gd name="connsiteY0" fmla="*/ 0 h 1821264"/>
              <a:gd name="connsiteX1" fmla="*/ 944098 w 957187"/>
              <a:gd name="connsiteY1" fmla="*/ 1580635 h 1821264"/>
              <a:gd name="connsiteX2" fmla="*/ 903835 w 957187"/>
              <a:gd name="connsiteY2" fmla="*/ 1821264 h 1821264"/>
              <a:gd name="connsiteX3" fmla="*/ 903830 w 957187"/>
              <a:gd name="connsiteY3" fmla="*/ 1821264 h 1821264"/>
              <a:gd name="connsiteX4" fmla="*/ 269101 w 957187"/>
              <a:gd name="connsiteY4" fmla="*/ 1674652 h 1821264"/>
              <a:gd name="connsiteX5" fmla="*/ 289365 w 957187"/>
              <a:gd name="connsiteY5" fmla="*/ 1596495 h 1821264"/>
              <a:gd name="connsiteX6" fmla="*/ 319204 w 957187"/>
              <a:gd name="connsiteY6" fmla="*/ 1302959 h 1821264"/>
              <a:gd name="connsiteX7" fmla="*/ 68375 w 957187"/>
              <a:gd name="connsiteY7" fmla="*/ 488616 h 1821264"/>
              <a:gd name="connsiteX8" fmla="*/ 0 w 957187"/>
              <a:gd name="connsiteY8" fmla="*/ 397939 h 182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7187" h="1821264">
                <a:moveTo>
                  <a:pt x="493077" y="0"/>
                </a:moveTo>
                <a:cubicBezTo>
                  <a:pt x="846249" y="448184"/>
                  <a:pt x="1006146" y="1017436"/>
                  <a:pt x="944098" y="1580635"/>
                </a:cubicBezTo>
                <a:lnTo>
                  <a:pt x="903835" y="1821264"/>
                </a:lnTo>
                <a:lnTo>
                  <a:pt x="903830" y="1821264"/>
                </a:lnTo>
                <a:lnTo>
                  <a:pt x="269101" y="1674652"/>
                </a:lnTo>
                <a:lnTo>
                  <a:pt x="289365" y="1596495"/>
                </a:lnTo>
                <a:cubicBezTo>
                  <a:pt x="308930" y="1501680"/>
                  <a:pt x="319204" y="1403510"/>
                  <a:pt x="319204" y="1302959"/>
                </a:cubicBezTo>
                <a:cubicBezTo>
                  <a:pt x="319204" y="1001308"/>
                  <a:pt x="226735" y="721075"/>
                  <a:pt x="68375" y="488616"/>
                </a:cubicBezTo>
                <a:lnTo>
                  <a:pt x="0" y="397939"/>
                </a:lnTo>
                <a:close/>
              </a:path>
            </a:pathLst>
          </a:custGeom>
        </p:spPr>
      </p:pic>
      <p:pic>
        <p:nvPicPr>
          <p:cNvPr id="18" name="Picture 17">
            <a:extLst>
              <a:ext uri="{FF2B5EF4-FFF2-40B4-BE49-F238E27FC236}">
                <a16:creationId xmlns:a16="http://schemas.microsoft.com/office/drawing/2014/main" id="{F3FAD0BA-93D0-4869-9089-30A0BEC2FE46}"/>
              </a:ext>
            </a:extLst>
          </p:cNvPr>
          <p:cNvPicPr>
            <a:picLocks noChangeAspect="1"/>
          </p:cNvPicPr>
          <p:nvPr/>
        </p:nvPicPr>
        <p:blipFill>
          <a:blip r:embed="rId3">
            <a:extLst>
              <a:ext uri="{28A0092B-C50C-407E-A947-70E740481C1C}">
                <a14:useLocalDpi xmlns:a14="http://schemas.microsoft.com/office/drawing/2010/main" val="0"/>
              </a:ext>
            </a:extLst>
          </a:blip>
          <a:srcRect l="31917" t="2780" r="12674" b="138"/>
          <a:stretch>
            <a:fillRect/>
          </a:stretch>
        </p:blipFill>
        <p:spPr>
          <a:xfrm rot="4547860">
            <a:off x="656194" y="4131308"/>
            <a:ext cx="856514" cy="1844730"/>
          </a:xfrm>
          <a:custGeom>
            <a:avLst/>
            <a:gdLst>
              <a:gd name="connsiteX0" fmla="*/ 567791 w 856514"/>
              <a:gd name="connsiteY0" fmla="*/ 0 h 1844730"/>
              <a:gd name="connsiteX1" fmla="*/ 709002 w 856514"/>
              <a:gd name="connsiteY1" fmla="*/ 1844730 h 1844730"/>
              <a:gd name="connsiteX2" fmla="*/ 116418 w 856514"/>
              <a:gd name="connsiteY2" fmla="*/ 1620402 h 1844730"/>
              <a:gd name="connsiteX3" fmla="*/ 126750 w 856514"/>
              <a:gd name="connsiteY3" fmla="*/ 1595606 h 1844730"/>
              <a:gd name="connsiteX4" fmla="*/ 11285 w 856514"/>
              <a:gd name="connsiteY4" fmla="*/ 349818 h 1844730"/>
              <a:gd name="connsiteX5" fmla="*/ 0 w 856514"/>
              <a:gd name="connsiteY5" fmla="*/ 332590 h 184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514" h="1844730">
                <a:moveTo>
                  <a:pt x="567791" y="0"/>
                </a:moveTo>
                <a:cubicBezTo>
                  <a:pt x="894991" y="558590"/>
                  <a:pt x="946966" y="1237567"/>
                  <a:pt x="709002" y="1844730"/>
                </a:cubicBezTo>
                <a:lnTo>
                  <a:pt x="116418" y="1620402"/>
                </a:lnTo>
                <a:lnTo>
                  <a:pt x="126750" y="1595606"/>
                </a:lnTo>
                <a:cubicBezTo>
                  <a:pt x="269910" y="1199558"/>
                  <a:pt x="241894" y="743510"/>
                  <a:pt x="11285" y="349818"/>
                </a:cubicBezTo>
                <a:lnTo>
                  <a:pt x="0" y="332590"/>
                </a:lnTo>
                <a:close/>
              </a:path>
            </a:pathLst>
          </a:custGeom>
        </p:spPr>
      </p:pic>
      <p:pic>
        <p:nvPicPr>
          <p:cNvPr id="19" name="Picture 18">
            <a:extLst>
              <a:ext uri="{FF2B5EF4-FFF2-40B4-BE49-F238E27FC236}">
                <a16:creationId xmlns:a16="http://schemas.microsoft.com/office/drawing/2014/main" id="{097A6F2C-DD47-E32C-B181-66B1DA6BA7EF}"/>
              </a:ext>
            </a:extLst>
          </p:cNvPr>
          <p:cNvPicPr>
            <a:picLocks noChangeAspect="1"/>
          </p:cNvPicPr>
          <p:nvPr/>
        </p:nvPicPr>
        <p:blipFill>
          <a:blip r:embed="rId4">
            <a:extLst>
              <a:ext uri="{28A0092B-C50C-407E-A947-70E740481C1C}">
                <a14:useLocalDpi xmlns:a14="http://schemas.microsoft.com/office/drawing/2010/main" val="0"/>
              </a:ext>
            </a:extLst>
          </a:blip>
          <a:srcRect l="4159" t="2289" r="16989" b="870"/>
          <a:stretch>
            <a:fillRect/>
          </a:stretch>
        </p:blipFill>
        <p:spPr>
          <a:xfrm rot="10800000">
            <a:off x="-1783846" y="2607208"/>
            <a:ext cx="881212" cy="1848200"/>
          </a:xfrm>
          <a:custGeom>
            <a:avLst/>
            <a:gdLst>
              <a:gd name="connsiteX0" fmla="*/ 555115 w 881212"/>
              <a:gd name="connsiteY0" fmla="*/ 0 h 1848200"/>
              <a:gd name="connsiteX1" fmla="*/ 759943 w 881212"/>
              <a:gd name="connsiteY1" fmla="*/ 1848200 h 1848200"/>
              <a:gd name="connsiteX2" fmla="*/ 85983 w 881212"/>
              <a:gd name="connsiteY2" fmla="*/ 1603035 h 1848200"/>
              <a:gd name="connsiteX3" fmla="*/ 125908 w 881212"/>
              <a:gd name="connsiteY3" fmla="*/ 1492760 h 1848200"/>
              <a:gd name="connsiteX4" fmla="*/ 31754 w 881212"/>
              <a:gd name="connsiteY4" fmla="*/ 395863 h 1848200"/>
              <a:gd name="connsiteX5" fmla="*/ 0 w 881212"/>
              <a:gd name="connsiteY5" fmla="*/ 340923 h 18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12" h="1848200">
                <a:moveTo>
                  <a:pt x="555115" y="0"/>
                </a:moveTo>
                <a:cubicBezTo>
                  <a:pt x="900658" y="556156"/>
                  <a:pt x="976047" y="1236410"/>
                  <a:pt x="759943" y="1848200"/>
                </a:cubicBezTo>
                <a:lnTo>
                  <a:pt x="85983" y="1603035"/>
                </a:lnTo>
                <a:lnTo>
                  <a:pt x="125908" y="1492760"/>
                </a:lnTo>
                <a:cubicBezTo>
                  <a:pt x="237275" y="1131320"/>
                  <a:pt x="206239" y="736116"/>
                  <a:pt x="31754" y="395863"/>
                </a:cubicBezTo>
                <a:lnTo>
                  <a:pt x="0" y="340923"/>
                </a:lnTo>
                <a:close/>
              </a:path>
            </a:pathLst>
          </a:custGeom>
        </p:spPr>
      </p:pic>
      <p:pic>
        <p:nvPicPr>
          <p:cNvPr id="20" name="Picture 19">
            <a:extLst>
              <a:ext uri="{FF2B5EF4-FFF2-40B4-BE49-F238E27FC236}">
                <a16:creationId xmlns:a16="http://schemas.microsoft.com/office/drawing/2014/main" id="{82C604CC-B2FE-25D6-21F2-BE9F357DBEB7}"/>
              </a:ext>
            </a:extLst>
          </p:cNvPr>
          <p:cNvPicPr>
            <a:picLocks noChangeAspect="1"/>
          </p:cNvPicPr>
          <p:nvPr/>
        </p:nvPicPr>
        <p:blipFill>
          <a:blip r:embed="rId5">
            <a:extLst>
              <a:ext uri="{28A0092B-C50C-407E-A947-70E740481C1C}">
                <a14:useLocalDpi xmlns:a14="http://schemas.microsoft.com/office/drawing/2010/main" val="0"/>
              </a:ext>
            </a:extLst>
          </a:blip>
          <a:srcRect l="4462" t="8328" r="18835" b="762"/>
          <a:stretch>
            <a:fillRect/>
          </a:stretch>
        </p:blipFill>
        <p:spPr>
          <a:xfrm rot="13882775">
            <a:off x="-1271596" y="1138630"/>
            <a:ext cx="953911" cy="1835971"/>
          </a:xfrm>
          <a:custGeom>
            <a:avLst/>
            <a:gdLst>
              <a:gd name="connsiteX0" fmla="*/ 629614 w 953911"/>
              <a:gd name="connsiteY0" fmla="*/ 0 h 1835971"/>
              <a:gd name="connsiteX1" fmla="*/ 820680 w 953911"/>
              <a:gd name="connsiteY1" fmla="*/ 1835971 h 1835971"/>
              <a:gd name="connsiteX2" fmla="*/ 110128 w 953911"/>
              <a:gd name="connsiteY2" fmla="*/ 1592441 h 1835971"/>
              <a:gd name="connsiteX3" fmla="*/ 131689 w 953911"/>
              <a:gd name="connsiteY3" fmla="*/ 1533816 h 1835971"/>
              <a:gd name="connsiteX4" fmla="*/ 189427 w 953911"/>
              <a:gd name="connsiteY4" fmla="*/ 953040 h 1835971"/>
              <a:gd name="connsiteX5" fmla="*/ 13327 w 953911"/>
              <a:gd name="connsiteY5" fmla="*/ 396602 h 1835971"/>
              <a:gd name="connsiteX6" fmla="*/ 0 w 953911"/>
              <a:gd name="connsiteY6" fmla="*/ 375339 h 18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911" h="1835971">
                <a:moveTo>
                  <a:pt x="629614" y="0"/>
                </a:moveTo>
                <a:cubicBezTo>
                  <a:pt x="980335" y="549894"/>
                  <a:pt x="1050659" y="1225644"/>
                  <a:pt x="820680" y="1835971"/>
                </a:cubicBezTo>
                <a:lnTo>
                  <a:pt x="110128" y="1592441"/>
                </a:lnTo>
                <a:lnTo>
                  <a:pt x="131689" y="1533816"/>
                </a:lnTo>
                <a:cubicBezTo>
                  <a:pt x="188786" y="1351213"/>
                  <a:pt x="210419" y="1154733"/>
                  <a:pt x="189427" y="953040"/>
                </a:cubicBezTo>
                <a:cubicBezTo>
                  <a:pt x="168434" y="751346"/>
                  <a:pt x="106803" y="563533"/>
                  <a:pt x="13327" y="396602"/>
                </a:cubicBezTo>
                <a:lnTo>
                  <a:pt x="0" y="375339"/>
                </a:lnTo>
                <a:close/>
              </a:path>
            </a:pathLst>
          </a:custGeom>
        </p:spPr>
      </p:pic>
      <p:pic>
        <p:nvPicPr>
          <p:cNvPr id="21" name="Picture 20">
            <a:extLst>
              <a:ext uri="{FF2B5EF4-FFF2-40B4-BE49-F238E27FC236}">
                <a16:creationId xmlns:a16="http://schemas.microsoft.com/office/drawing/2014/main" id="{169BB3FF-6901-C882-C1B7-EA8D41C7BC3C}"/>
              </a:ext>
            </a:extLst>
          </p:cNvPr>
          <p:cNvPicPr>
            <a:picLocks noChangeAspect="1"/>
          </p:cNvPicPr>
          <p:nvPr/>
        </p:nvPicPr>
        <p:blipFill>
          <a:blip r:embed="rId6">
            <a:extLst>
              <a:ext uri="{28A0092B-C50C-407E-A947-70E740481C1C}">
                <a14:useLocalDpi xmlns:a14="http://schemas.microsoft.com/office/drawing/2010/main" val="0"/>
              </a:ext>
            </a:extLst>
          </a:blip>
          <a:srcRect l="8101" t="3255" r="19845" b="2962"/>
          <a:stretch>
            <a:fillRect/>
          </a:stretch>
        </p:blipFill>
        <p:spPr>
          <a:xfrm rot="17139578">
            <a:off x="153905" y="621602"/>
            <a:ext cx="972845" cy="1839281"/>
          </a:xfrm>
          <a:custGeom>
            <a:avLst/>
            <a:gdLst>
              <a:gd name="connsiteX0" fmla="*/ 603651 w 972845"/>
              <a:gd name="connsiteY0" fmla="*/ 0 h 1839281"/>
              <a:gd name="connsiteX1" fmla="*/ 877235 w 972845"/>
              <a:gd name="connsiteY1" fmla="*/ 1839281 h 1839281"/>
              <a:gd name="connsiteX2" fmla="*/ 215358 w 972845"/>
              <a:gd name="connsiteY2" fmla="*/ 1639806 h 1839281"/>
              <a:gd name="connsiteX3" fmla="*/ 234476 w 972845"/>
              <a:gd name="connsiteY3" fmla="*/ 1569645 h 1839281"/>
              <a:gd name="connsiteX4" fmla="*/ 45603 w 972845"/>
              <a:gd name="connsiteY4" fmla="*/ 485037 h 1839281"/>
              <a:gd name="connsiteX5" fmla="*/ 0 w 972845"/>
              <a:gd name="connsiteY5" fmla="*/ 419145 h 18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845" h="1839281">
                <a:moveTo>
                  <a:pt x="603651" y="0"/>
                </a:moveTo>
                <a:cubicBezTo>
                  <a:pt x="968719" y="536390"/>
                  <a:pt x="1069416" y="1213361"/>
                  <a:pt x="877235" y="1839281"/>
                </a:cubicBezTo>
                <a:lnTo>
                  <a:pt x="215358" y="1639806"/>
                </a:lnTo>
                <a:lnTo>
                  <a:pt x="234476" y="1569645"/>
                </a:lnTo>
                <a:cubicBezTo>
                  <a:pt x="316358" y="1196131"/>
                  <a:pt x="245517" y="806091"/>
                  <a:pt x="45603" y="485037"/>
                </a:cubicBezTo>
                <a:lnTo>
                  <a:pt x="0" y="419145"/>
                </a:lnTo>
                <a:close/>
              </a:path>
            </a:pathLst>
          </a:custGeom>
        </p:spPr>
      </p:pic>
      <p:pic>
        <p:nvPicPr>
          <p:cNvPr id="22" name="Picture 21">
            <a:extLst>
              <a:ext uri="{FF2B5EF4-FFF2-40B4-BE49-F238E27FC236}">
                <a16:creationId xmlns:a16="http://schemas.microsoft.com/office/drawing/2014/main" id="{DA1B0F51-5870-3651-65AE-577B7A65B1C2}"/>
              </a:ext>
            </a:extLst>
          </p:cNvPr>
          <p:cNvPicPr>
            <a:picLocks noChangeAspect="1"/>
          </p:cNvPicPr>
          <p:nvPr/>
        </p:nvPicPr>
        <p:blipFill>
          <a:blip r:embed="rId7">
            <a:extLst>
              <a:ext uri="{28A0092B-C50C-407E-A947-70E740481C1C}">
                <a14:useLocalDpi xmlns:a14="http://schemas.microsoft.com/office/drawing/2010/main" val="0"/>
              </a:ext>
            </a:extLst>
          </a:blip>
          <a:srcRect l="11104" t="2510" r="17780" b="4268"/>
          <a:stretch>
            <a:fillRect/>
          </a:stretch>
        </p:blipFill>
        <p:spPr>
          <a:xfrm rot="19906967">
            <a:off x="2024253" y="546102"/>
            <a:ext cx="1321107" cy="2808258"/>
          </a:xfrm>
          <a:custGeom>
            <a:avLst/>
            <a:gdLst>
              <a:gd name="connsiteX0" fmla="*/ 602541 w 876542"/>
              <a:gd name="connsiteY0" fmla="*/ 0 h 1863252"/>
              <a:gd name="connsiteX1" fmla="*/ 720931 w 876542"/>
              <a:gd name="connsiteY1" fmla="*/ 1863252 h 1863252"/>
              <a:gd name="connsiteX2" fmla="*/ 105444 w 876542"/>
              <a:gd name="connsiteY2" fmla="*/ 1607552 h 1863252"/>
              <a:gd name="connsiteX3" fmla="*/ 136411 w 876542"/>
              <a:gd name="connsiteY3" fmla="*/ 1525482 h 1863252"/>
              <a:gd name="connsiteX4" fmla="*/ 147926 w 876542"/>
              <a:gd name="connsiteY4" fmla="*/ 673462 h 1863252"/>
              <a:gd name="connsiteX5" fmla="*/ 36686 w 876542"/>
              <a:gd name="connsiteY5" fmla="*/ 400187 h 1863252"/>
              <a:gd name="connsiteX6" fmla="*/ 0 w 876542"/>
              <a:gd name="connsiteY6" fmla="*/ 338843 h 186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542" h="1863252">
                <a:moveTo>
                  <a:pt x="602541" y="0"/>
                </a:moveTo>
                <a:cubicBezTo>
                  <a:pt x="920520" y="572360"/>
                  <a:pt x="964094" y="1258155"/>
                  <a:pt x="720931" y="1863252"/>
                </a:cubicBezTo>
                <a:lnTo>
                  <a:pt x="105444" y="1607552"/>
                </a:lnTo>
                <a:lnTo>
                  <a:pt x="136411" y="1525482"/>
                </a:lnTo>
                <a:cubicBezTo>
                  <a:pt x="222951" y="1257851"/>
                  <a:pt x="232818" y="962922"/>
                  <a:pt x="147926" y="673462"/>
                </a:cubicBezTo>
                <a:cubicBezTo>
                  <a:pt x="119629" y="576976"/>
                  <a:pt x="82143" y="485664"/>
                  <a:pt x="36686" y="400187"/>
                </a:cubicBezTo>
                <a:lnTo>
                  <a:pt x="0" y="338843"/>
                </a:lnTo>
                <a:close/>
              </a:path>
            </a:pathLst>
          </a:custGeom>
        </p:spPr>
      </p:pic>
      <p:pic>
        <p:nvPicPr>
          <p:cNvPr id="23" name="Picture 22">
            <a:extLst>
              <a:ext uri="{FF2B5EF4-FFF2-40B4-BE49-F238E27FC236}">
                <a16:creationId xmlns:a16="http://schemas.microsoft.com/office/drawing/2014/main" id="{64234D25-7B29-9EEE-EB08-44806E7E1B16}"/>
              </a:ext>
            </a:extLst>
          </p:cNvPr>
          <p:cNvPicPr>
            <a:picLocks noChangeAspect="1"/>
          </p:cNvPicPr>
          <p:nvPr/>
        </p:nvPicPr>
        <p:blipFill>
          <a:blip r:embed="rId8">
            <a:extLst>
              <a:ext uri="{28A0092B-C50C-407E-A947-70E740481C1C}">
                <a14:useLocalDpi xmlns:a14="http://schemas.microsoft.com/office/drawing/2010/main" val="0"/>
              </a:ext>
            </a:extLst>
          </a:blip>
          <a:srcRect l="3398" r="26443"/>
          <a:stretch>
            <a:fillRect/>
          </a:stretch>
        </p:blipFill>
        <p:spPr>
          <a:xfrm rot="1285849">
            <a:off x="1810571" y="3033753"/>
            <a:ext cx="839185" cy="1702943"/>
          </a:xfrm>
          <a:custGeom>
            <a:avLst/>
            <a:gdLst>
              <a:gd name="connsiteX0" fmla="*/ 550647 w 839185"/>
              <a:gd name="connsiteY0" fmla="*/ 0 h 1702943"/>
              <a:gd name="connsiteX1" fmla="*/ 603348 w 839185"/>
              <a:gd name="connsiteY1" fmla="*/ 0 h 1702943"/>
              <a:gd name="connsiteX2" fmla="*/ 694117 w 839185"/>
              <a:gd name="connsiteY2" fmla="*/ 199030 h 1702943"/>
              <a:gd name="connsiteX3" fmla="*/ 742506 w 839185"/>
              <a:gd name="connsiteY3" fmla="*/ 1601603 h 1702943"/>
              <a:gd name="connsiteX4" fmla="*/ 704169 w 839185"/>
              <a:gd name="connsiteY4" fmla="*/ 1702943 h 1702943"/>
              <a:gd name="connsiteX5" fmla="*/ 378244 w 839185"/>
              <a:gd name="connsiteY5" fmla="*/ 1702943 h 1702943"/>
              <a:gd name="connsiteX6" fmla="*/ 56065 w 839185"/>
              <a:gd name="connsiteY6" fmla="*/ 1559454 h 1702943"/>
              <a:gd name="connsiteX7" fmla="*/ 102862 w 839185"/>
              <a:gd name="connsiteY7" fmla="*/ 1438429 h 1702943"/>
              <a:gd name="connsiteX8" fmla="*/ 25536 w 839185"/>
              <a:gd name="connsiteY8" fmla="*/ 327748 h 1702943"/>
              <a:gd name="connsiteX9" fmla="*/ 0 w 839185"/>
              <a:gd name="connsiteY9" fmla="*/ 281634 h 170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185" h="1702943">
                <a:moveTo>
                  <a:pt x="550647" y="0"/>
                </a:moveTo>
                <a:lnTo>
                  <a:pt x="603348" y="0"/>
                </a:lnTo>
                <a:lnTo>
                  <a:pt x="694117" y="199030"/>
                </a:lnTo>
                <a:cubicBezTo>
                  <a:pt x="869266" y="648996"/>
                  <a:pt x="886331" y="1143612"/>
                  <a:pt x="742506" y="1601603"/>
                </a:cubicBezTo>
                <a:lnTo>
                  <a:pt x="704169" y="1702943"/>
                </a:lnTo>
                <a:lnTo>
                  <a:pt x="378244" y="1702943"/>
                </a:lnTo>
                <a:lnTo>
                  <a:pt x="56065" y="1559454"/>
                </a:lnTo>
                <a:lnTo>
                  <a:pt x="102862" y="1438429"/>
                </a:lnTo>
                <a:cubicBezTo>
                  <a:pt x="227220" y="1061429"/>
                  <a:pt x="190964" y="663547"/>
                  <a:pt x="25536" y="327748"/>
                </a:cubicBezTo>
                <a:lnTo>
                  <a:pt x="0" y="281634"/>
                </a:lnTo>
                <a:close/>
              </a:path>
            </a:pathLst>
          </a:custGeom>
        </p:spPr>
      </p:pic>
      <p:graphicFrame>
        <p:nvGraphicFramePr>
          <p:cNvPr id="25" name="Content Placeholder 1">
            <a:extLst>
              <a:ext uri="{FF2B5EF4-FFF2-40B4-BE49-F238E27FC236}">
                <a16:creationId xmlns:a16="http://schemas.microsoft.com/office/drawing/2014/main" id="{8E36FDEE-1D36-373A-4E7C-C0547DD3982F}"/>
              </a:ext>
            </a:extLst>
          </p:cNvPr>
          <p:cNvGraphicFramePr>
            <a:graphicFrameLocks noGrp="1"/>
          </p:cNvGraphicFramePr>
          <p:nvPr>
            <p:ph idx="1"/>
            <p:extLst>
              <p:ext uri="{D42A27DB-BD31-4B8C-83A1-F6EECF244321}">
                <p14:modId xmlns:p14="http://schemas.microsoft.com/office/powerpoint/2010/main" val="2466562493"/>
              </p:ext>
            </p:extLst>
          </p:nvPr>
        </p:nvGraphicFramePr>
        <p:xfrm>
          <a:off x="4964100" y="1143644"/>
          <a:ext cx="7071256" cy="251527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26" name="Group 25">
            <a:extLst>
              <a:ext uri="{FF2B5EF4-FFF2-40B4-BE49-F238E27FC236}">
                <a16:creationId xmlns:a16="http://schemas.microsoft.com/office/drawing/2014/main" id="{93A79FDF-69AA-929C-36EC-6A7D12F15501}"/>
              </a:ext>
            </a:extLst>
          </p:cNvPr>
          <p:cNvGrpSpPr/>
          <p:nvPr/>
        </p:nvGrpSpPr>
        <p:grpSpPr>
          <a:xfrm>
            <a:off x="5446816" y="3367492"/>
            <a:ext cx="6476770" cy="1259632"/>
            <a:chOff x="5619412" y="4056802"/>
            <a:chExt cx="6476770" cy="1259632"/>
          </a:xfrm>
          <a:effectLst>
            <a:glow rad="63500">
              <a:schemeClr val="accent3">
                <a:satMod val="175000"/>
                <a:alpha val="40000"/>
              </a:schemeClr>
            </a:glow>
            <a:outerShdw blurRad="50800" dist="38100" dir="8100000" algn="tr" rotWithShape="0">
              <a:prstClr val="black">
                <a:alpha val="40000"/>
              </a:prstClr>
            </a:outerShdw>
          </a:effectLst>
        </p:grpSpPr>
        <p:pic>
          <p:nvPicPr>
            <p:cNvPr id="27" name="Picture 26">
              <a:extLst>
                <a:ext uri="{FF2B5EF4-FFF2-40B4-BE49-F238E27FC236}">
                  <a16:creationId xmlns:a16="http://schemas.microsoft.com/office/drawing/2014/main" id="{62CF0369-55E1-2B07-A00C-CC77558409D8}"/>
                </a:ext>
              </a:extLst>
            </p:cNvPr>
            <p:cNvPicPr>
              <a:picLocks noChangeAspect="1"/>
            </p:cNvPicPr>
            <p:nvPr/>
          </p:nvPicPr>
          <p:blipFill>
            <a:blip r:embed="rId14"/>
            <a:stretch>
              <a:fillRect/>
            </a:stretch>
          </p:blipFill>
          <p:spPr>
            <a:xfrm>
              <a:off x="5619412" y="4056802"/>
              <a:ext cx="3048425" cy="1259632"/>
            </a:xfrm>
            <a:prstGeom prst="rect">
              <a:avLst/>
            </a:prstGeom>
          </p:spPr>
        </p:pic>
        <p:pic>
          <p:nvPicPr>
            <p:cNvPr id="28" name="Picture 27">
              <a:extLst>
                <a:ext uri="{FF2B5EF4-FFF2-40B4-BE49-F238E27FC236}">
                  <a16:creationId xmlns:a16="http://schemas.microsoft.com/office/drawing/2014/main" id="{CEC4ABA5-EFF0-A2E9-A47A-D919C0FC6B1F}"/>
                </a:ext>
              </a:extLst>
            </p:cNvPr>
            <p:cNvPicPr>
              <a:picLocks noChangeAspect="1"/>
            </p:cNvPicPr>
            <p:nvPr/>
          </p:nvPicPr>
          <p:blipFill>
            <a:blip r:embed="rId15"/>
            <a:stretch>
              <a:fillRect/>
            </a:stretch>
          </p:blipFill>
          <p:spPr>
            <a:xfrm>
              <a:off x="9047757" y="4056802"/>
              <a:ext cx="3048425" cy="1259632"/>
            </a:xfrm>
            <a:prstGeom prst="rect">
              <a:avLst/>
            </a:prstGeom>
          </p:spPr>
        </p:pic>
      </p:grpSp>
      <p:graphicFrame>
        <p:nvGraphicFramePr>
          <p:cNvPr id="29" name="Diagram 28">
            <a:extLst>
              <a:ext uri="{FF2B5EF4-FFF2-40B4-BE49-F238E27FC236}">
                <a16:creationId xmlns:a16="http://schemas.microsoft.com/office/drawing/2014/main" id="{A77E9D06-CDF4-1622-5821-1184448701E3}"/>
              </a:ext>
            </a:extLst>
          </p:cNvPr>
          <p:cNvGraphicFramePr/>
          <p:nvPr>
            <p:extLst>
              <p:ext uri="{D42A27DB-BD31-4B8C-83A1-F6EECF244321}">
                <p14:modId xmlns:p14="http://schemas.microsoft.com/office/powerpoint/2010/main" val="4096654865"/>
              </p:ext>
            </p:extLst>
          </p:nvPr>
        </p:nvGraphicFramePr>
        <p:xfrm>
          <a:off x="5038250" y="5040796"/>
          <a:ext cx="6913983" cy="646331"/>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87" name="Picture 4">
            <a:extLst>
              <a:ext uri="{FF2B5EF4-FFF2-40B4-BE49-F238E27FC236}">
                <a16:creationId xmlns:a16="http://schemas.microsoft.com/office/drawing/2014/main" id="{D9ADF378-891E-57C5-4B4F-CBB67B490B2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294725" y="9484574"/>
            <a:ext cx="3580436" cy="23380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8" name="Content Placeholder 1">
            <a:extLst>
              <a:ext uri="{FF2B5EF4-FFF2-40B4-BE49-F238E27FC236}">
                <a16:creationId xmlns:a16="http://schemas.microsoft.com/office/drawing/2014/main" id="{671F550A-F0D0-6839-C5DD-E51F1AC3466C}"/>
              </a:ext>
            </a:extLst>
          </p:cNvPr>
          <p:cNvGraphicFramePr>
            <a:graphicFrameLocks/>
          </p:cNvGraphicFramePr>
          <p:nvPr>
            <p:extLst>
              <p:ext uri="{D42A27DB-BD31-4B8C-83A1-F6EECF244321}">
                <p14:modId xmlns:p14="http://schemas.microsoft.com/office/powerpoint/2010/main" val="1183443214"/>
              </p:ext>
            </p:extLst>
          </p:nvPr>
        </p:nvGraphicFramePr>
        <p:xfrm>
          <a:off x="9231805" y="7609437"/>
          <a:ext cx="3534999" cy="586282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nvGrpSpPr>
          <p:cNvPr id="89" name="Diagram group">
            <a:extLst>
              <a:ext uri="{FF2B5EF4-FFF2-40B4-BE49-F238E27FC236}">
                <a16:creationId xmlns:a16="http://schemas.microsoft.com/office/drawing/2014/main" id="{A008807C-03ED-F1D9-C22C-0816839117A2}"/>
              </a:ext>
            </a:extLst>
          </p:cNvPr>
          <p:cNvGrpSpPr/>
          <p:nvPr/>
        </p:nvGrpSpPr>
        <p:grpSpPr>
          <a:xfrm rot="9265254">
            <a:off x="7962664" y="8026213"/>
            <a:ext cx="2538281" cy="1015312"/>
            <a:chOff x="440859" y="2317821"/>
            <a:chExt cx="2538281" cy="1015312"/>
          </a:xfrm>
          <a:scene3d>
            <a:camera prst="orthographicFront"/>
            <a:lightRig rig="threePt" dir="t"/>
          </a:scene3d>
        </p:grpSpPr>
        <p:grpSp>
          <p:nvGrpSpPr>
            <p:cNvPr id="90" name="Group 89">
              <a:extLst>
                <a:ext uri="{FF2B5EF4-FFF2-40B4-BE49-F238E27FC236}">
                  <a16:creationId xmlns:a16="http://schemas.microsoft.com/office/drawing/2014/main" id="{8E3920F0-9E78-F325-4ECF-8FD716488ABD}"/>
                </a:ext>
              </a:extLst>
            </p:cNvPr>
            <p:cNvGrpSpPr/>
            <p:nvPr/>
          </p:nvGrpSpPr>
          <p:grpSpPr>
            <a:xfrm>
              <a:off x="440859" y="2317821"/>
              <a:ext cx="2538281" cy="1015312"/>
              <a:chOff x="440859" y="2317821"/>
              <a:chExt cx="2538281" cy="1015312"/>
            </a:xfrm>
            <a:scene3d>
              <a:camera prst="orthographicFront"/>
              <a:lightRig rig="threePt" dir="t"/>
            </a:scene3d>
          </p:grpSpPr>
          <p:sp>
            <p:nvSpPr>
              <p:cNvPr id="91" name="Arrow: Chevron 90">
                <a:extLst>
                  <a:ext uri="{FF2B5EF4-FFF2-40B4-BE49-F238E27FC236}">
                    <a16:creationId xmlns:a16="http://schemas.microsoft.com/office/drawing/2014/main" id="{2F334B15-5992-2B02-D57D-A40FE94891BE}"/>
                  </a:ext>
                </a:extLst>
              </p:cNvPr>
              <p:cNvSpPr/>
              <p:nvPr/>
            </p:nvSpPr>
            <p:spPr>
              <a:xfrm rot="20206436">
                <a:off x="440859" y="2317821"/>
                <a:ext cx="2538281" cy="1015312"/>
              </a:xfrm>
              <a:prstGeom prst="chevron">
                <a:avLst/>
              </a:prstGeom>
              <a:solidFill>
                <a:srgbClr val="FF0000"/>
              </a:solidFill>
              <a:sp3d prstMaterial="plastic">
                <a:bevelT w="127000" h="25400" prst="relaxedInset"/>
              </a:sp3d>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sp>
          <p:sp>
            <p:nvSpPr>
              <p:cNvPr id="92" name="Arrow: Chevron 4">
                <a:extLst>
                  <a:ext uri="{FF2B5EF4-FFF2-40B4-BE49-F238E27FC236}">
                    <a16:creationId xmlns:a16="http://schemas.microsoft.com/office/drawing/2014/main" id="{B66A3CF3-07EB-8007-D26A-98B2012B2734}"/>
                  </a:ext>
                </a:extLst>
              </p:cNvPr>
              <p:cNvSpPr txBox="1"/>
              <p:nvPr/>
            </p:nvSpPr>
            <p:spPr>
              <a:xfrm rot="9531910">
                <a:off x="948515" y="2317821"/>
                <a:ext cx="1522969" cy="101531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t>The data has more extreme low values than expected.</a:t>
                </a:r>
                <a:endParaRPr lang="en-IN" sz="1400" kern="1200" dirty="0"/>
              </a:p>
            </p:txBody>
          </p:sp>
        </p:grpSp>
      </p:grpSp>
      <p:grpSp>
        <p:nvGrpSpPr>
          <p:cNvPr id="93" name="Diagram group">
            <a:extLst>
              <a:ext uri="{FF2B5EF4-FFF2-40B4-BE49-F238E27FC236}">
                <a16:creationId xmlns:a16="http://schemas.microsoft.com/office/drawing/2014/main" id="{9170CC8C-5C2F-AAF4-9FCA-04031295B4AD}"/>
              </a:ext>
            </a:extLst>
          </p:cNvPr>
          <p:cNvGrpSpPr/>
          <p:nvPr/>
        </p:nvGrpSpPr>
        <p:grpSpPr>
          <a:xfrm rot="3045526">
            <a:off x="4129711" y="7945362"/>
            <a:ext cx="2538281" cy="1015312"/>
            <a:chOff x="440859" y="2908"/>
            <a:chExt cx="2538281" cy="1015312"/>
          </a:xfrm>
          <a:scene3d>
            <a:camera prst="orthographicFront"/>
            <a:lightRig rig="threePt" dir="t"/>
          </a:scene3d>
        </p:grpSpPr>
        <p:grpSp>
          <p:nvGrpSpPr>
            <p:cNvPr id="94" name="Group 93">
              <a:extLst>
                <a:ext uri="{FF2B5EF4-FFF2-40B4-BE49-F238E27FC236}">
                  <a16:creationId xmlns:a16="http://schemas.microsoft.com/office/drawing/2014/main" id="{C786155D-97F9-753C-9389-6152398C0CA4}"/>
                </a:ext>
              </a:extLst>
            </p:cNvPr>
            <p:cNvGrpSpPr/>
            <p:nvPr/>
          </p:nvGrpSpPr>
          <p:grpSpPr>
            <a:xfrm>
              <a:off x="440859" y="2908"/>
              <a:ext cx="2538281" cy="1015312"/>
              <a:chOff x="440859" y="2908"/>
              <a:chExt cx="2538281" cy="1015312"/>
            </a:xfrm>
            <a:scene3d>
              <a:camera prst="orthographicFront"/>
              <a:lightRig rig="threePt" dir="t"/>
            </a:scene3d>
          </p:grpSpPr>
          <p:sp>
            <p:nvSpPr>
              <p:cNvPr id="95" name="Arrow: Chevron 94">
                <a:extLst>
                  <a:ext uri="{FF2B5EF4-FFF2-40B4-BE49-F238E27FC236}">
                    <a16:creationId xmlns:a16="http://schemas.microsoft.com/office/drawing/2014/main" id="{B384D8A6-8F22-07E1-E4F9-61A354FDF19D}"/>
                  </a:ext>
                </a:extLst>
              </p:cNvPr>
              <p:cNvSpPr/>
              <p:nvPr/>
            </p:nvSpPr>
            <p:spPr>
              <a:xfrm>
                <a:off x="440859" y="2908"/>
                <a:ext cx="2538281" cy="1015312"/>
              </a:xfrm>
              <a:prstGeom prst="chevron">
                <a:avLst/>
              </a:prstGeom>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6" name="Arrow: Chevron 4">
                <a:extLst>
                  <a:ext uri="{FF2B5EF4-FFF2-40B4-BE49-F238E27FC236}">
                    <a16:creationId xmlns:a16="http://schemas.microsoft.com/office/drawing/2014/main" id="{24530F21-CB6A-964E-B7FE-9C303085C225}"/>
                  </a:ext>
                </a:extLst>
              </p:cNvPr>
              <p:cNvSpPr txBox="1"/>
              <p:nvPr/>
            </p:nvSpPr>
            <p:spPr>
              <a:xfrm>
                <a:off x="948515" y="2908"/>
                <a:ext cx="1522969" cy="101531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t>Points above the line at right tail and Below the Line at the Left Tail</a:t>
                </a:r>
                <a:endParaRPr lang="en-IN" sz="1400" kern="1200" dirty="0"/>
              </a:p>
            </p:txBody>
          </p:sp>
        </p:grpSp>
      </p:grpSp>
      <p:grpSp>
        <p:nvGrpSpPr>
          <p:cNvPr id="97" name="Diagram group">
            <a:extLst>
              <a:ext uri="{FF2B5EF4-FFF2-40B4-BE49-F238E27FC236}">
                <a16:creationId xmlns:a16="http://schemas.microsoft.com/office/drawing/2014/main" id="{BB20D3BC-97B2-1CC7-44CA-744F9043CD82}"/>
              </a:ext>
            </a:extLst>
          </p:cNvPr>
          <p:cNvGrpSpPr/>
          <p:nvPr/>
        </p:nvGrpSpPr>
        <p:grpSpPr>
          <a:xfrm rot="21082597">
            <a:off x="4140359" y="12127871"/>
            <a:ext cx="2538281" cy="1015312"/>
            <a:chOff x="440859" y="3475277"/>
            <a:chExt cx="2538281" cy="1015312"/>
          </a:xfrm>
          <a:scene3d>
            <a:camera prst="orthographicFront"/>
            <a:lightRig rig="threePt" dir="t"/>
          </a:scene3d>
        </p:grpSpPr>
        <p:grpSp>
          <p:nvGrpSpPr>
            <p:cNvPr id="98" name="Group 97">
              <a:extLst>
                <a:ext uri="{FF2B5EF4-FFF2-40B4-BE49-F238E27FC236}">
                  <a16:creationId xmlns:a16="http://schemas.microsoft.com/office/drawing/2014/main" id="{A78CB5C2-5B66-0268-6668-2CE649422B02}"/>
                </a:ext>
              </a:extLst>
            </p:cNvPr>
            <p:cNvGrpSpPr/>
            <p:nvPr/>
          </p:nvGrpSpPr>
          <p:grpSpPr>
            <a:xfrm>
              <a:off x="440859" y="3475277"/>
              <a:ext cx="2538281" cy="1015312"/>
              <a:chOff x="440859" y="3475277"/>
              <a:chExt cx="2538281" cy="1015312"/>
            </a:xfrm>
            <a:scene3d>
              <a:camera prst="orthographicFront"/>
              <a:lightRig rig="threePt" dir="t"/>
            </a:scene3d>
          </p:grpSpPr>
          <p:sp>
            <p:nvSpPr>
              <p:cNvPr id="99" name="Arrow: Chevron 98">
                <a:extLst>
                  <a:ext uri="{FF2B5EF4-FFF2-40B4-BE49-F238E27FC236}">
                    <a16:creationId xmlns:a16="http://schemas.microsoft.com/office/drawing/2014/main" id="{26AB3025-975A-30AD-FA99-39A784C28C9A}"/>
                  </a:ext>
                </a:extLst>
              </p:cNvPr>
              <p:cNvSpPr/>
              <p:nvPr/>
            </p:nvSpPr>
            <p:spPr>
              <a:xfrm rot="20075436">
                <a:off x="440859" y="3475277"/>
                <a:ext cx="2538281" cy="1015312"/>
              </a:xfrm>
              <a:prstGeom prst="chevron">
                <a:avLst/>
              </a:prstGeom>
              <a:sp3d prstMaterial="plastic">
                <a:bevelT w="127000" h="25400" prst="relaxedInset"/>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00" name="Arrow: Chevron 4">
                <a:extLst>
                  <a:ext uri="{FF2B5EF4-FFF2-40B4-BE49-F238E27FC236}">
                    <a16:creationId xmlns:a16="http://schemas.microsoft.com/office/drawing/2014/main" id="{D63CEA32-A75C-6E99-AD09-84794501F565}"/>
                  </a:ext>
                </a:extLst>
              </p:cNvPr>
              <p:cNvSpPr txBox="1"/>
              <p:nvPr/>
            </p:nvSpPr>
            <p:spPr>
              <a:xfrm rot="20075436">
                <a:off x="948515" y="3475277"/>
                <a:ext cx="1522969" cy="101531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t>The left tail is heavier than the theoretical distribution.</a:t>
                </a:r>
                <a:endParaRPr lang="en-IN" sz="1400" kern="1200" dirty="0"/>
              </a:p>
            </p:txBody>
          </p:sp>
        </p:grpSp>
      </p:grpSp>
      <p:grpSp>
        <p:nvGrpSpPr>
          <p:cNvPr id="101" name="Diagram group">
            <a:extLst>
              <a:ext uri="{FF2B5EF4-FFF2-40B4-BE49-F238E27FC236}">
                <a16:creationId xmlns:a16="http://schemas.microsoft.com/office/drawing/2014/main" id="{CF8BB95E-668D-EC42-D145-C0297DEEBDCB}"/>
              </a:ext>
            </a:extLst>
          </p:cNvPr>
          <p:cNvGrpSpPr/>
          <p:nvPr/>
        </p:nvGrpSpPr>
        <p:grpSpPr>
          <a:xfrm rot="14208355">
            <a:off x="7919801" y="12163852"/>
            <a:ext cx="2299013" cy="1015312"/>
            <a:chOff x="101948" y="1125895"/>
            <a:chExt cx="2538281" cy="1015312"/>
          </a:xfrm>
          <a:scene3d>
            <a:camera prst="orthographicFront"/>
            <a:lightRig rig="threePt" dir="t"/>
          </a:scene3d>
        </p:grpSpPr>
        <p:grpSp>
          <p:nvGrpSpPr>
            <p:cNvPr id="102" name="Group 101">
              <a:extLst>
                <a:ext uri="{FF2B5EF4-FFF2-40B4-BE49-F238E27FC236}">
                  <a16:creationId xmlns:a16="http://schemas.microsoft.com/office/drawing/2014/main" id="{926C2805-8F88-FC9D-0893-C00CDBA17673}"/>
                </a:ext>
              </a:extLst>
            </p:cNvPr>
            <p:cNvGrpSpPr/>
            <p:nvPr/>
          </p:nvGrpSpPr>
          <p:grpSpPr>
            <a:xfrm>
              <a:off x="101948" y="1125895"/>
              <a:ext cx="2538281" cy="1015312"/>
              <a:chOff x="101948" y="1125895"/>
              <a:chExt cx="2538281" cy="1015312"/>
            </a:xfrm>
            <a:scene3d>
              <a:camera prst="orthographicFront"/>
              <a:lightRig rig="threePt" dir="t"/>
            </a:scene3d>
          </p:grpSpPr>
          <p:sp>
            <p:nvSpPr>
              <p:cNvPr id="103" name="Arrow: Chevron 102">
                <a:extLst>
                  <a:ext uri="{FF2B5EF4-FFF2-40B4-BE49-F238E27FC236}">
                    <a16:creationId xmlns:a16="http://schemas.microsoft.com/office/drawing/2014/main" id="{3C636542-82E1-6934-4AD3-24DC927560ED}"/>
                  </a:ext>
                </a:extLst>
              </p:cNvPr>
              <p:cNvSpPr/>
              <p:nvPr/>
            </p:nvSpPr>
            <p:spPr>
              <a:xfrm rot="21016466">
                <a:off x="101948" y="1125895"/>
                <a:ext cx="2538281" cy="1015312"/>
              </a:xfrm>
              <a:prstGeom prst="chevron">
                <a:avLst/>
              </a:prstGeom>
              <a:solidFill>
                <a:srgbClr val="002060"/>
              </a:solidFill>
              <a:sp3d prstMaterial="plastic">
                <a:bevelT w="127000" h="25400" prst="relaxedInset"/>
              </a:sp3d>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sp>
          <p:sp>
            <p:nvSpPr>
              <p:cNvPr id="104" name="Arrow: Chevron 4">
                <a:extLst>
                  <a:ext uri="{FF2B5EF4-FFF2-40B4-BE49-F238E27FC236}">
                    <a16:creationId xmlns:a16="http://schemas.microsoft.com/office/drawing/2014/main" id="{FB8CE131-A91D-C56F-668F-1ED6B56F3864}"/>
                  </a:ext>
                </a:extLst>
              </p:cNvPr>
              <p:cNvSpPr txBox="1"/>
              <p:nvPr/>
            </p:nvSpPr>
            <p:spPr>
              <a:xfrm rot="10161529">
                <a:off x="609604" y="1125895"/>
                <a:ext cx="1522969" cy="101531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t>The data has fewer extreme high values than expected</a:t>
                </a:r>
                <a:endParaRPr lang="en-IN" sz="1400" kern="1200" dirty="0"/>
              </a:p>
            </p:txBody>
          </p:sp>
        </p:grpSp>
      </p:grpSp>
    </p:spTree>
    <p:extLst>
      <p:ext uri="{BB962C8B-B14F-4D97-AF65-F5344CB8AC3E}">
        <p14:creationId xmlns:p14="http://schemas.microsoft.com/office/powerpoint/2010/main" val="599231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72D66187-9940-EA7B-252B-DC162B7863B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4088" y="0"/>
            <a:ext cx="12206088" cy="6858000"/>
          </a:xfrm>
          <a:prstGeom prst="rect">
            <a:avLst/>
          </a:prstGeom>
        </p:spPr>
      </p:pic>
      <p:sp>
        <p:nvSpPr>
          <p:cNvPr id="69" name="TextBox 68">
            <a:extLst>
              <a:ext uri="{FF2B5EF4-FFF2-40B4-BE49-F238E27FC236}">
                <a16:creationId xmlns:a16="http://schemas.microsoft.com/office/drawing/2014/main" id="{FFFBEF9D-4049-BC6A-E661-012716111ABB}"/>
              </a:ext>
            </a:extLst>
          </p:cNvPr>
          <p:cNvSpPr txBox="1"/>
          <p:nvPr/>
        </p:nvSpPr>
        <p:spPr>
          <a:xfrm>
            <a:off x="252747" y="3059088"/>
            <a:ext cx="1583747" cy="584775"/>
          </a:xfrm>
          <a:prstGeom prst="rect">
            <a:avLst/>
          </a:prstGeom>
          <a:noFill/>
        </p:spPr>
        <p:txBody>
          <a:bodyPr wrap="square" rtlCol="0">
            <a:spAutoFit/>
          </a:bodyPr>
          <a:lstStyle/>
          <a:p>
            <a:r>
              <a:rPr lang="en-IN" sz="3200" dirty="0">
                <a:latin typeface="Cooper Black" panose="0208090404030B020404" pitchFamily="18" charset="0"/>
              </a:rPr>
              <a:t>STEPS</a:t>
            </a:r>
          </a:p>
        </p:txBody>
      </p:sp>
      <p:sp>
        <p:nvSpPr>
          <p:cNvPr id="9" name="TextBox 8">
            <a:extLst>
              <a:ext uri="{FF2B5EF4-FFF2-40B4-BE49-F238E27FC236}">
                <a16:creationId xmlns:a16="http://schemas.microsoft.com/office/drawing/2014/main" id="{83467263-BA35-3F53-38FF-C05007D28878}"/>
              </a:ext>
            </a:extLst>
          </p:cNvPr>
          <p:cNvSpPr txBox="1"/>
          <p:nvPr/>
        </p:nvSpPr>
        <p:spPr>
          <a:xfrm>
            <a:off x="5416608" y="258736"/>
            <a:ext cx="2938373" cy="830997"/>
          </a:xfrm>
          <a:prstGeom prst="rect">
            <a:avLst/>
          </a:prstGeom>
          <a:noFill/>
        </p:spPr>
        <p:txBody>
          <a:bodyPr wrap="square" rtlCol="0">
            <a:spAutoFit/>
          </a:bodyPr>
          <a:lstStyle/>
          <a:p>
            <a:r>
              <a:rPr lang="en-IN" sz="4800" dirty="0"/>
              <a:t>QQ &amp; EVT</a:t>
            </a:r>
          </a:p>
        </p:txBody>
      </p:sp>
      <p:cxnSp>
        <p:nvCxnSpPr>
          <p:cNvPr id="11" name="Straight Connector 10">
            <a:extLst>
              <a:ext uri="{FF2B5EF4-FFF2-40B4-BE49-F238E27FC236}">
                <a16:creationId xmlns:a16="http://schemas.microsoft.com/office/drawing/2014/main" id="{95A63B33-AFBD-E7A3-C913-0C5C8E63FDBD}"/>
              </a:ext>
            </a:extLst>
          </p:cNvPr>
          <p:cNvCxnSpPr>
            <a:cxnSpLocks/>
          </p:cNvCxnSpPr>
          <p:nvPr/>
        </p:nvCxnSpPr>
        <p:spPr>
          <a:xfrm>
            <a:off x="2744483" y="1114532"/>
            <a:ext cx="9447517" cy="0"/>
          </a:xfrm>
          <a:prstGeom prst="line">
            <a:avLst/>
          </a:prstGeom>
          <a:ln w="76200"/>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1077B740-CA99-D2CC-A689-DE26C25C8D53}"/>
              </a:ext>
            </a:extLst>
          </p:cNvPr>
          <p:cNvPicPr>
            <a:picLocks noChangeAspect="1"/>
          </p:cNvPicPr>
          <p:nvPr/>
        </p:nvPicPr>
        <p:blipFill>
          <a:blip r:embed="rId3">
            <a:extLst>
              <a:ext uri="{28A0092B-C50C-407E-A947-70E740481C1C}">
                <a14:useLocalDpi xmlns:a14="http://schemas.microsoft.com/office/drawing/2010/main" val="0"/>
              </a:ext>
            </a:extLst>
          </a:blip>
          <a:srcRect l="9516" r="17026"/>
          <a:stretch>
            <a:fillRect/>
          </a:stretch>
        </p:blipFill>
        <p:spPr>
          <a:xfrm rot="4967760">
            <a:off x="560752" y="4135962"/>
            <a:ext cx="957187" cy="1821264"/>
          </a:xfrm>
          <a:custGeom>
            <a:avLst/>
            <a:gdLst>
              <a:gd name="connsiteX0" fmla="*/ 493077 w 957187"/>
              <a:gd name="connsiteY0" fmla="*/ 0 h 1821264"/>
              <a:gd name="connsiteX1" fmla="*/ 944098 w 957187"/>
              <a:gd name="connsiteY1" fmla="*/ 1580635 h 1821264"/>
              <a:gd name="connsiteX2" fmla="*/ 903835 w 957187"/>
              <a:gd name="connsiteY2" fmla="*/ 1821264 h 1821264"/>
              <a:gd name="connsiteX3" fmla="*/ 903830 w 957187"/>
              <a:gd name="connsiteY3" fmla="*/ 1821264 h 1821264"/>
              <a:gd name="connsiteX4" fmla="*/ 269101 w 957187"/>
              <a:gd name="connsiteY4" fmla="*/ 1674652 h 1821264"/>
              <a:gd name="connsiteX5" fmla="*/ 289365 w 957187"/>
              <a:gd name="connsiteY5" fmla="*/ 1596495 h 1821264"/>
              <a:gd name="connsiteX6" fmla="*/ 319204 w 957187"/>
              <a:gd name="connsiteY6" fmla="*/ 1302959 h 1821264"/>
              <a:gd name="connsiteX7" fmla="*/ 68375 w 957187"/>
              <a:gd name="connsiteY7" fmla="*/ 488616 h 1821264"/>
              <a:gd name="connsiteX8" fmla="*/ 0 w 957187"/>
              <a:gd name="connsiteY8" fmla="*/ 397939 h 182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7187" h="1821264">
                <a:moveTo>
                  <a:pt x="493077" y="0"/>
                </a:moveTo>
                <a:cubicBezTo>
                  <a:pt x="846249" y="448184"/>
                  <a:pt x="1006146" y="1017436"/>
                  <a:pt x="944098" y="1580635"/>
                </a:cubicBezTo>
                <a:lnTo>
                  <a:pt x="903835" y="1821264"/>
                </a:lnTo>
                <a:lnTo>
                  <a:pt x="903830" y="1821264"/>
                </a:lnTo>
                <a:lnTo>
                  <a:pt x="269101" y="1674652"/>
                </a:lnTo>
                <a:lnTo>
                  <a:pt x="289365" y="1596495"/>
                </a:lnTo>
                <a:cubicBezTo>
                  <a:pt x="308930" y="1501680"/>
                  <a:pt x="319204" y="1403510"/>
                  <a:pt x="319204" y="1302959"/>
                </a:cubicBezTo>
                <a:cubicBezTo>
                  <a:pt x="319204" y="1001308"/>
                  <a:pt x="226735" y="721075"/>
                  <a:pt x="68375" y="488616"/>
                </a:cubicBezTo>
                <a:lnTo>
                  <a:pt x="0" y="397939"/>
                </a:lnTo>
                <a:close/>
              </a:path>
            </a:pathLst>
          </a:custGeom>
        </p:spPr>
      </p:pic>
      <p:pic>
        <p:nvPicPr>
          <p:cNvPr id="5" name="Picture 4">
            <a:extLst>
              <a:ext uri="{FF2B5EF4-FFF2-40B4-BE49-F238E27FC236}">
                <a16:creationId xmlns:a16="http://schemas.microsoft.com/office/drawing/2014/main" id="{6F2F21FD-4B20-F83C-80C1-A92E23E74621}"/>
              </a:ext>
            </a:extLst>
          </p:cNvPr>
          <p:cNvPicPr>
            <a:picLocks noChangeAspect="1"/>
          </p:cNvPicPr>
          <p:nvPr/>
        </p:nvPicPr>
        <p:blipFill>
          <a:blip r:embed="rId4">
            <a:extLst>
              <a:ext uri="{28A0092B-C50C-407E-A947-70E740481C1C}">
                <a14:useLocalDpi xmlns:a14="http://schemas.microsoft.com/office/drawing/2010/main" val="0"/>
              </a:ext>
            </a:extLst>
          </a:blip>
          <a:srcRect l="31917" t="2780" r="12674" b="138"/>
          <a:stretch>
            <a:fillRect/>
          </a:stretch>
        </p:blipFill>
        <p:spPr>
          <a:xfrm rot="1389365">
            <a:off x="1691405" y="2974640"/>
            <a:ext cx="856514" cy="1844730"/>
          </a:xfrm>
          <a:custGeom>
            <a:avLst/>
            <a:gdLst>
              <a:gd name="connsiteX0" fmla="*/ 567791 w 856514"/>
              <a:gd name="connsiteY0" fmla="*/ 0 h 1844730"/>
              <a:gd name="connsiteX1" fmla="*/ 709002 w 856514"/>
              <a:gd name="connsiteY1" fmla="*/ 1844730 h 1844730"/>
              <a:gd name="connsiteX2" fmla="*/ 116418 w 856514"/>
              <a:gd name="connsiteY2" fmla="*/ 1620402 h 1844730"/>
              <a:gd name="connsiteX3" fmla="*/ 126750 w 856514"/>
              <a:gd name="connsiteY3" fmla="*/ 1595606 h 1844730"/>
              <a:gd name="connsiteX4" fmla="*/ 11285 w 856514"/>
              <a:gd name="connsiteY4" fmla="*/ 349818 h 1844730"/>
              <a:gd name="connsiteX5" fmla="*/ 0 w 856514"/>
              <a:gd name="connsiteY5" fmla="*/ 332590 h 184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514" h="1844730">
                <a:moveTo>
                  <a:pt x="567791" y="0"/>
                </a:moveTo>
                <a:cubicBezTo>
                  <a:pt x="894991" y="558590"/>
                  <a:pt x="946966" y="1237567"/>
                  <a:pt x="709002" y="1844730"/>
                </a:cubicBezTo>
                <a:lnTo>
                  <a:pt x="116418" y="1620402"/>
                </a:lnTo>
                <a:lnTo>
                  <a:pt x="126750" y="1595606"/>
                </a:lnTo>
                <a:cubicBezTo>
                  <a:pt x="269910" y="1199558"/>
                  <a:pt x="241894" y="743510"/>
                  <a:pt x="11285" y="349818"/>
                </a:cubicBezTo>
                <a:lnTo>
                  <a:pt x="0" y="332590"/>
                </a:lnTo>
                <a:close/>
              </a:path>
            </a:pathLst>
          </a:custGeom>
        </p:spPr>
      </p:pic>
      <p:pic>
        <p:nvPicPr>
          <p:cNvPr id="6" name="Picture 5">
            <a:extLst>
              <a:ext uri="{FF2B5EF4-FFF2-40B4-BE49-F238E27FC236}">
                <a16:creationId xmlns:a16="http://schemas.microsoft.com/office/drawing/2014/main" id="{57F5AF8B-2DD5-E7D0-5221-F569AC5875CD}"/>
              </a:ext>
            </a:extLst>
          </p:cNvPr>
          <p:cNvPicPr>
            <a:picLocks noChangeAspect="1"/>
          </p:cNvPicPr>
          <p:nvPr/>
        </p:nvPicPr>
        <p:blipFill>
          <a:blip r:embed="rId5">
            <a:extLst>
              <a:ext uri="{28A0092B-C50C-407E-A947-70E740481C1C}">
                <a14:useLocalDpi xmlns:a14="http://schemas.microsoft.com/office/drawing/2010/main" val="0"/>
              </a:ext>
            </a:extLst>
          </a:blip>
          <a:srcRect l="4159" t="2289" r="16989" b="870"/>
          <a:stretch>
            <a:fillRect/>
          </a:stretch>
        </p:blipFill>
        <p:spPr>
          <a:xfrm rot="7641505">
            <a:off x="-1004124" y="3978798"/>
            <a:ext cx="881212" cy="1848200"/>
          </a:xfrm>
          <a:custGeom>
            <a:avLst/>
            <a:gdLst>
              <a:gd name="connsiteX0" fmla="*/ 555115 w 881212"/>
              <a:gd name="connsiteY0" fmla="*/ 0 h 1848200"/>
              <a:gd name="connsiteX1" fmla="*/ 759943 w 881212"/>
              <a:gd name="connsiteY1" fmla="*/ 1848200 h 1848200"/>
              <a:gd name="connsiteX2" fmla="*/ 85983 w 881212"/>
              <a:gd name="connsiteY2" fmla="*/ 1603035 h 1848200"/>
              <a:gd name="connsiteX3" fmla="*/ 125908 w 881212"/>
              <a:gd name="connsiteY3" fmla="*/ 1492760 h 1848200"/>
              <a:gd name="connsiteX4" fmla="*/ 31754 w 881212"/>
              <a:gd name="connsiteY4" fmla="*/ 395863 h 1848200"/>
              <a:gd name="connsiteX5" fmla="*/ 0 w 881212"/>
              <a:gd name="connsiteY5" fmla="*/ 340923 h 18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12" h="1848200">
                <a:moveTo>
                  <a:pt x="555115" y="0"/>
                </a:moveTo>
                <a:cubicBezTo>
                  <a:pt x="900658" y="556156"/>
                  <a:pt x="976047" y="1236410"/>
                  <a:pt x="759943" y="1848200"/>
                </a:cubicBezTo>
                <a:lnTo>
                  <a:pt x="85983" y="1603035"/>
                </a:lnTo>
                <a:lnTo>
                  <a:pt x="125908" y="1492760"/>
                </a:lnTo>
                <a:cubicBezTo>
                  <a:pt x="237275" y="1131320"/>
                  <a:pt x="206239" y="736116"/>
                  <a:pt x="31754" y="395863"/>
                </a:cubicBezTo>
                <a:lnTo>
                  <a:pt x="0" y="340923"/>
                </a:lnTo>
                <a:close/>
              </a:path>
            </a:pathLst>
          </a:custGeom>
        </p:spPr>
      </p:pic>
      <p:pic>
        <p:nvPicPr>
          <p:cNvPr id="7" name="Picture 6">
            <a:extLst>
              <a:ext uri="{FF2B5EF4-FFF2-40B4-BE49-F238E27FC236}">
                <a16:creationId xmlns:a16="http://schemas.microsoft.com/office/drawing/2014/main" id="{18B13AAE-2E32-86A7-761A-421726AB6CC9}"/>
              </a:ext>
            </a:extLst>
          </p:cNvPr>
          <p:cNvPicPr>
            <a:picLocks noChangeAspect="1"/>
          </p:cNvPicPr>
          <p:nvPr/>
        </p:nvPicPr>
        <p:blipFill>
          <a:blip r:embed="rId6">
            <a:extLst>
              <a:ext uri="{28A0092B-C50C-407E-A947-70E740481C1C}">
                <a14:useLocalDpi xmlns:a14="http://schemas.microsoft.com/office/drawing/2010/main" val="0"/>
              </a:ext>
            </a:extLst>
          </a:blip>
          <a:srcRect l="4462" t="8328" r="18835" b="762"/>
          <a:stretch>
            <a:fillRect/>
          </a:stretch>
        </p:blipFill>
        <p:spPr>
          <a:xfrm rot="10724280">
            <a:off x="-1879751" y="2654013"/>
            <a:ext cx="953911" cy="1835971"/>
          </a:xfrm>
          <a:custGeom>
            <a:avLst/>
            <a:gdLst>
              <a:gd name="connsiteX0" fmla="*/ 629614 w 953911"/>
              <a:gd name="connsiteY0" fmla="*/ 0 h 1835971"/>
              <a:gd name="connsiteX1" fmla="*/ 820680 w 953911"/>
              <a:gd name="connsiteY1" fmla="*/ 1835971 h 1835971"/>
              <a:gd name="connsiteX2" fmla="*/ 110128 w 953911"/>
              <a:gd name="connsiteY2" fmla="*/ 1592441 h 1835971"/>
              <a:gd name="connsiteX3" fmla="*/ 131689 w 953911"/>
              <a:gd name="connsiteY3" fmla="*/ 1533816 h 1835971"/>
              <a:gd name="connsiteX4" fmla="*/ 189427 w 953911"/>
              <a:gd name="connsiteY4" fmla="*/ 953040 h 1835971"/>
              <a:gd name="connsiteX5" fmla="*/ 13327 w 953911"/>
              <a:gd name="connsiteY5" fmla="*/ 396602 h 1835971"/>
              <a:gd name="connsiteX6" fmla="*/ 0 w 953911"/>
              <a:gd name="connsiteY6" fmla="*/ 375339 h 18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911" h="1835971">
                <a:moveTo>
                  <a:pt x="629614" y="0"/>
                </a:moveTo>
                <a:cubicBezTo>
                  <a:pt x="980335" y="549894"/>
                  <a:pt x="1050659" y="1225644"/>
                  <a:pt x="820680" y="1835971"/>
                </a:cubicBezTo>
                <a:lnTo>
                  <a:pt x="110128" y="1592441"/>
                </a:lnTo>
                <a:lnTo>
                  <a:pt x="131689" y="1533816"/>
                </a:lnTo>
                <a:cubicBezTo>
                  <a:pt x="188786" y="1351213"/>
                  <a:pt x="210419" y="1154733"/>
                  <a:pt x="189427" y="953040"/>
                </a:cubicBezTo>
                <a:cubicBezTo>
                  <a:pt x="168434" y="751346"/>
                  <a:pt x="106803" y="563533"/>
                  <a:pt x="13327" y="396602"/>
                </a:cubicBezTo>
                <a:lnTo>
                  <a:pt x="0" y="375339"/>
                </a:lnTo>
                <a:close/>
              </a:path>
            </a:pathLst>
          </a:custGeom>
        </p:spPr>
      </p:pic>
      <p:pic>
        <p:nvPicPr>
          <p:cNvPr id="8" name="Picture 7">
            <a:extLst>
              <a:ext uri="{FF2B5EF4-FFF2-40B4-BE49-F238E27FC236}">
                <a16:creationId xmlns:a16="http://schemas.microsoft.com/office/drawing/2014/main" id="{3B1CF0B8-5256-9994-CC9A-61423358C661}"/>
              </a:ext>
            </a:extLst>
          </p:cNvPr>
          <p:cNvPicPr>
            <a:picLocks noChangeAspect="1"/>
          </p:cNvPicPr>
          <p:nvPr/>
        </p:nvPicPr>
        <p:blipFill>
          <a:blip r:embed="rId7">
            <a:extLst>
              <a:ext uri="{28A0092B-C50C-407E-A947-70E740481C1C}">
                <a14:useLocalDpi xmlns:a14="http://schemas.microsoft.com/office/drawing/2010/main" val="0"/>
              </a:ext>
            </a:extLst>
          </a:blip>
          <a:srcRect l="8101" t="3255" r="19845" b="2962"/>
          <a:stretch>
            <a:fillRect/>
          </a:stretch>
        </p:blipFill>
        <p:spPr>
          <a:xfrm rot="13981083">
            <a:off x="-1428128" y="1199039"/>
            <a:ext cx="972845" cy="1839281"/>
          </a:xfrm>
          <a:custGeom>
            <a:avLst/>
            <a:gdLst>
              <a:gd name="connsiteX0" fmla="*/ 603651 w 972845"/>
              <a:gd name="connsiteY0" fmla="*/ 0 h 1839281"/>
              <a:gd name="connsiteX1" fmla="*/ 877235 w 972845"/>
              <a:gd name="connsiteY1" fmla="*/ 1839281 h 1839281"/>
              <a:gd name="connsiteX2" fmla="*/ 215358 w 972845"/>
              <a:gd name="connsiteY2" fmla="*/ 1639806 h 1839281"/>
              <a:gd name="connsiteX3" fmla="*/ 234476 w 972845"/>
              <a:gd name="connsiteY3" fmla="*/ 1569645 h 1839281"/>
              <a:gd name="connsiteX4" fmla="*/ 45603 w 972845"/>
              <a:gd name="connsiteY4" fmla="*/ 485037 h 1839281"/>
              <a:gd name="connsiteX5" fmla="*/ 0 w 972845"/>
              <a:gd name="connsiteY5" fmla="*/ 419145 h 18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845" h="1839281">
                <a:moveTo>
                  <a:pt x="603651" y="0"/>
                </a:moveTo>
                <a:cubicBezTo>
                  <a:pt x="968719" y="536390"/>
                  <a:pt x="1069416" y="1213361"/>
                  <a:pt x="877235" y="1839281"/>
                </a:cubicBezTo>
                <a:lnTo>
                  <a:pt x="215358" y="1639806"/>
                </a:lnTo>
                <a:lnTo>
                  <a:pt x="234476" y="1569645"/>
                </a:lnTo>
                <a:cubicBezTo>
                  <a:pt x="316358" y="1196131"/>
                  <a:pt x="245517" y="806091"/>
                  <a:pt x="45603" y="485037"/>
                </a:cubicBezTo>
                <a:lnTo>
                  <a:pt x="0" y="419145"/>
                </a:lnTo>
                <a:close/>
              </a:path>
            </a:pathLst>
          </a:custGeom>
        </p:spPr>
      </p:pic>
      <p:pic>
        <p:nvPicPr>
          <p:cNvPr id="10" name="Picture 9">
            <a:extLst>
              <a:ext uri="{FF2B5EF4-FFF2-40B4-BE49-F238E27FC236}">
                <a16:creationId xmlns:a16="http://schemas.microsoft.com/office/drawing/2014/main" id="{93F9DCEB-101C-EC2E-18E8-E7D6D26D8F19}"/>
              </a:ext>
            </a:extLst>
          </p:cNvPr>
          <p:cNvPicPr>
            <a:picLocks noChangeAspect="1"/>
          </p:cNvPicPr>
          <p:nvPr/>
        </p:nvPicPr>
        <p:blipFill>
          <a:blip r:embed="rId8">
            <a:extLst>
              <a:ext uri="{28A0092B-C50C-407E-A947-70E740481C1C}">
                <a14:useLocalDpi xmlns:a14="http://schemas.microsoft.com/office/drawing/2010/main" val="0"/>
              </a:ext>
            </a:extLst>
          </a:blip>
          <a:srcRect l="11104" t="2510" r="17780" b="4268"/>
          <a:stretch>
            <a:fillRect/>
          </a:stretch>
        </p:blipFill>
        <p:spPr>
          <a:xfrm rot="16748472">
            <a:off x="95623" y="617658"/>
            <a:ext cx="876542" cy="1863252"/>
          </a:xfrm>
          <a:custGeom>
            <a:avLst/>
            <a:gdLst>
              <a:gd name="connsiteX0" fmla="*/ 602541 w 876542"/>
              <a:gd name="connsiteY0" fmla="*/ 0 h 1863252"/>
              <a:gd name="connsiteX1" fmla="*/ 720931 w 876542"/>
              <a:gd name="connsiteY1" fmla="*/ 1863252 h 1863252"/>
              <a:gd name="connsiteX2" fmla="*/ 105444 w 876542"/>
              <a:gd name="connsiteY2" fmla="*/ 1607552 h 1863252"/>
              <a:gd name="connsiteX3" fmla="*/ 136411 w 876542"/>
              <a:gd name="connsiteY3" fmla="*/ 1525482 h 1863252"/>
              <a:gd name="connsiteX4" fmla="*/ 147926 w 876542"/>
              <a:gd name="connsiteY4" fmla="*/ 673462 h 1863252"/>
              <a:gd name="connsiteX5" fmla="*/ 36686 w 876542"/>
              <a:gd name="connsiteY5" fmla="*/ 400187 h 1863252"/>
              <a:gd name="connsiteX6" fmla="*/ 0 w 876542"/>
              <a:gd name="connsiteY6" fmla="*/ 338843 h 186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542" h="1863252">
                <a:moveTo>
                  <a:pt x="602541" y="0"/>
                </a:moveTo>
                <a:cubicBezTo>
                  <a:pt x="920520" y="572360"/>
                  <a:pt x="964094" y="1258155"/>
                  <a:pt x="720931" y="1863252"/>
                </a:cubicBezTo>
                <a:lnTo>
                  <a:pt x="105444" y="1607552"/>
                </a:lnTo>
                <a:lnTo>
                  <a:pt x="136411" y="1525482"/>
                </a:lnTo>
                <a:cubicBezTo>
                  <a:pt x="222951" y="1257851"/>
                  <a:pt x="232818" y="962922"/>
                  <a:pt x="147926" y="673462"/>
                </a:cubicBezTo>
                <a:cubicBezTo>
                  <a:pt x="119629" y="576976"/>
                  <a:pt x="82143" y="485664"/>
                  <a:pt x="36686" y="400187"/>
                </a:cubicBezTo>
                <a:lnTo>
                  <a:pt x="0" y="338843"/>
                </a:lnTo>
                <a:close/>
              </a:path>
            </a:pathLst>
          </a:custGeom>
        </p:spPr>
      </p:pic>
      <p:pic>
        <p:nvPicPr>
          <p:cNvPr id="12" name="Picture 11">
            <a:extLst>
              <a:ext uri="{FF2B5EF4-FFF2-40B4-BE49-F238E27FC236}">
                <a16:creationId xmlns:a16="http://schemas.microsoft.com/office/drawing/2014/main" id="{18CF7DFD-4BAC-51A4-0B77-CA545B2632AB}"/>
              </a:ext>
            </a:extLst>
          </p:cNvPr>
          <p:cNvPicPr>
            <a:picLocks noChangeAspect="1"/>
          </p:cNvPicPr>
          <p:nvPr/>
        </p:nvPicPr>
        <p:blipFill>
          <a:blip r:embed="rId9">
            <a:extLst>
              <a:ext uri="{28A0092B-C50C-407E-A947-70E740481C1C}">
                <a14:useLocalDpi xmlns:a14="http://schemas.microsoft.com/office/drawing/2010/main" val="0"/>
              </a:ext>
            </a:extLst>
          </a:blip>
          <a:srcRect l="3398" r="26443"/>
          <a:stretch>
            <a:fillRect/>
          </a:stretch>
        </p:blipFill>
        <p:spPr>
          <a:xfrm rot="19727354">
            <a:off x="1936910" y="551550"/>
            <a:ext cx="1265330" cy="2567712"/>
          </a:xfrm>
          <a:custGeom>
            <a:avLst/>
            <a:gdLst>
              <a:gd name="connsiteX0" fmla="*/ 550647 w 839185"/>
              <a:gd name="connsiteY0" fmla="*/ 0 h 1702943"/>
              <a:gd name="connsiteX1" fmla="*/ 603348 w 839185"/>
              <a:gd name="connsiteY1" fmla="*/ 0 h 1702943"/>
              <a:gd name="connsiteX2" fmla="*/ 694117 w 839185"/>
              <a:gd name="connsiteY2" fmla="*/ 199030 h 1702943"/>
              <a:gd name="connsiteX3" fmla="*/ 742506 w 839185"/>
              <a:gd name="connsiteY3" fmla="*/ 1601603 h 1702943"/>
              <a:gd name="connsiteX4" fmla="*/ 704169 w 839185"/>
              <a:gd name="connsiteY4" fmla="*/ 1702943 h 1702943"/>
              <a:gd name="connsiteX5" fmla="*/ 378244 w 839185"/>
              <a:gd name="connsiteY5" fmla="*/ 1702943 h 1702943"/>
              <a:gd name="connsiteX6" fmla="*/ 56065 w 839185"/>
              <a:gd name="connsiteY6" fmla="*/ 1559454 h 1702943"/>
              <a:gd name="connsiteX7" fmla="*/ 102862 w 839185"/>
              <a:gd name="connsiteY7" fmla="*/ 1438429 h 1702943"/>
              <a:gd name="connsiteX8" fmla="*/ 25536 w 839185"/>
              <a:gd name="connsiteY8" fmla="*/ 327748 h 1702943"/>
              <a:gd name="connsiteX9" fmla="*/ 0 w 839185"/>
              <a:gd name="connsiteY9" fmla="*/ 281634 h 170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185" h="1702943">
                <a:moveTo>
                  <a:pt x="550647" y="0"/>
                </a:moveTo>
                <a:lnTo>
                  <a:pt x="603348" y="0"/>
                </a:lnTo>
                <a:lnTo>
                  <a:pt x="694117" y="199030"/>
                </a:lnTo>
                <a:cubicBezTo>
                  <a:pt x="869266" y="648996"/>
                  <a:pt x="886331" y="1143612"/>
                  <a:pt x="742506" y="1601603"/>
                </a:cubicBezTo>
                <a:lnTo>
                  <a:pt x="704169" y="1702943"/>
                </a:lnTo>
                <a:lnTo>
                  <a:pt x="378244" y="1702943"/>
                </a:lnTo>
                <a:lnTo>
                  <a:pt x="56065" y="1559454"/>
                </a:lnTo>
                <a:lnTo>
                  <a:pt x="102862" y="1438429"/>
                </a:lnTo>
                <a:cubicBezTo>
                  <a:pt x="227220" y="1061429"/>
                  <a:pt x="190964" y="663547"/>
                  <a:pt x="25536" y="327748"/>
                </a:cubicBezTo>
                <a:lnTo>
                  <a:pt x="0" y="281634"/>
                </a:lnTo>
                <a:close/>
              </a:path>
            </a:pathLst>
          </a:custGeom>
        </p:spPr>
      </p:pic>
      <p:pic>
        <p:nvPicPr>
          <p:cNvPr id="40" name="Picture 4">
            <a:extLst>
              <a:ext uri="{FF2B5EF4-FFF2-40B4-BE49-F238E27FC236}">
                <a16:creationId xmlns:a16="http://schemas.microsoft.com/office/drawing/2014/main" id="{BF71E0A8-43F8-BFE1-A8F7-2AF28FC253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6777" y="2335629"/>
            <a:ext cx="3580436" cy="23380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 name="Content Placeholder 1">
            <a:extLst>
              <a:ext uri="{FF2B5EF4-FFF2-40B4-BE49-F238E27FC236}">
                <a16:creationId xmlns:a16="http://schemas.microsoft.com/office/drawing/2014/main" id="{5381A14D-F811-8143-FC61-EB914C3492CB}"/>
              </a:ext>
            </a:extLst>
          </p:cNvPr>
          <p:cNvGraphicFramePr>
            <a:graphicFrameLocks/>
          </p:cNvGraphicFramePr>
          <p:nvPr>
            <p:extLst>
              <p:ext uri="{D42A27DB-BD31-4B8C-83A1-F6EECF244321}">
                <p14:modId xmlns:p14="http://schemas.microsoft.com/office/powerpoint/2010/main" val="1044822179"/>
              </p:ext>
            </p:extLst>
          </p:nvPr>
        </p:nvGraphicFramePr>
        <p:xfrm>
          <a:off x="8593857" y="460492"/>
          <a:ext cx="3534999" cy="586282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nvGrpSpPr>
          <p:cNvPr id="42" name="Diagram group">
            <a:extLst>
              <a:ext uri="{FF2B5EF4-FFF2-40B4-BE49-F238E27FC236}">
                <a16:creationId xmlns:a16="http://schemas.microsoft.com/office/drawing/2014/main" id="{E3F891D4-F6C6-8229-9907-A3BB1CF9F8B8}"/>
              </a:ext>
            </a:extLst>
          </p:cNvPr>
          <p:cNvGrpSpPr/>
          <p:nvPr/>
        </p:nvGrpSpPr>
        <p:grpSpPr>
          <a:xfrm rot="9265254">
            <a:off x="7324716" y="877268"/>
            <a:ext cx="2538281" cy="1015312"/>
            <a:chOff x="440859" y="2317821"/>
            <a:chExt cx="2538281" cy="1015312"/>
          </a:xfrm>
          <a:scene3d>
            <a:camera prst="orthographicFront"/>
            <a:lightRig rig="threePt" dir="t"/>
          </a:scene3d>
        </p:grpSpPr>
        <p:grpSp>
          <p:nvGrpSpPr>
            <p:cNvPr id="43" name="Group 42">
              <a:extLst>
                <a:ext uri="{FF2B5EF4-FFF2-40B4-BE49-F238E27FC236}">
                  <a16:creationId xmlns:a16="http://schemas.microsoft.com/office/drawing/2014/main" id="{B5526D7C-ED97-1ACB-E7B3-F515AC476D09}"/>
                </a:ext>
              </a:extLst>
            </p:cNvPr>
            <p:cNvGrpSpPr/>
            <p:nvPr/>
          </p:nvGrpSpPr>
          <p:grpSpPr>
            <a:xfrm>
              <a:off x="440859" y="2317821"/>
              <a:ext cx="2538281" cy="1015312"/>
              <a:chOff x="440859" y="2317821"/>
              <a:chExt cx="2538281" cy="1015312"/>
            </a:xfrm>
            <a:scene3d>
              <a:camera prst="orthographicFront"/>
              <a:lightRig rig="threePt" dir="t"/>
            </a:scene3d>
          </p:grpSpPr>
          <p:sp>
            <p:nvSpPr>
              <p:cNvPr id="44" name="Arrow: Chevron 43">
                <a:extLst>
                  <a:ext uri="{FF2B5EF4-FFF2-40B4-BE49-F238E27FC236}">
                    <a16:creationId xmlns:a16="http://schemas.microsoft.com/office/drawing/2014/main" id="{DF7563CF-DB58-AA2F-908B-F6923FDE9EA0}"/>
                  </a:ext>
                </a:extLst>
              </p:cNvPr>
              <p:cNvSpPr/>
              <p:nvPr/>
            </p:nvSpPr>
            <p:spPr>
              <a:xfrm rot="20206436">
                <a:off x="440859" y="2317821"/>
                <a:ext cx="2538281" cy="1015312"/>
              </a:xfrm>
              <a:prstGeom prst="chevron">
                <a:avLst/>
              </a:prstGeom>
              <a:solidFill>
                <a:srgbClr val="FF0000"/>
              </a:solidFill>
              <a:sp3d prstMaterial="plastic">
                <a:bevelT w="127000" h="25400" prst="relaxedInset"/>
              </a:sp3d>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sp>
          <p:sp>
            <p:nvSpPr>
              <p:cNvPr id="45" name="Arrow: Chevron 4">
                <a:extLst>
                  <a:ext uri="{FF2B5EF4-FFF2-40B4-BE49-F238E27FC236}">
                    <a16:creationId xmlns:a16="http://schemas.microsoft.com/office/drawing/2014/main" id="{878462B5-4A3A-2D71-36DB-490993406801}"/>
                  </a:ext>
                </a:extLst>
              </p:cNvPr>
              <p:cNvSpPr txBox="1"/>
              <p:nvPr/>
            </p:nvSpPr>
            <p:spPr>
              <a:xfrm rot="9531910">
                <a:off x="948515" y="2317821"/>
                <a:ext cx="1522969" cy="101531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t>The data has more extreme low values than expected.</a:t>
                </a:r>
                <a:endParaRPr lang="en-IN" sz="1400" kern="1200" dirty="0"/>
              </a:p>
            </p:txBody>
          </p:sp>
        </p:grpSp>
      </p:grpSp>
      <p:grpSp>
        <p:nvGrpSpPr>
          <p:cNvPr id="46" name="Diagram group">
            <a:extLst>
              <a:ext uri="{FF2B5EF4-FFF2-40B4-BE49-F238E27FC236}">
                <a16:creationId xmlns:a16="http://schemas.microsoft.com/office/drawing/2014/main" id="{D1CE6B6E-E99C-0CBC-B17F-A5AF5F028A5B}"/>
              </a:ext>
            </a:extLst>
          </p:cNvPr>
          <p:cNvGrpSpPr/>
          <p:nvPr/>
        </p:nvGrpSpPr>
        <p:grpSpPr>
          <a:xfrm rot="3045526">
            <a:off x="3491763" y="796417"/>
            <a:ext cx="2538281" cy="1015312"/>
            <a:chOff x="440859" y="2908"/>
            <a:chExt cx="2538281" cy="1015312"/>
          </a:xfrm>
          <a:scene3d>
            <a:camera prst="orthographicFront"/>
            <a:lightRig rig="threePt" dir="t"/>
          </a:scene3d>
        </p:grpSpPr>
        <p:grpSp>
          <p:nvGrpSpPr>
            <p:cNvPr id="47" name="Group 46">
              <a:extLst>
                <a:ext uri="{FF2B5EF4-FFF2-40B4-BE49-F238E27FC236}">
                  <a16:creationId xmlns:a16="http://schemas.microsoft.com/office/drawing/2014/main" id="{F924ADE0-9F66-510F-DB1C-13499C80265F}"/>
                </a:ext>
              </a:extLst>
            </p:cNvPr>
            <p:cNvGrpSpPr/>
            <p:nvPr/>
          </p:nvGrpSpPr>
          <p:grpSpPr>
            <a:xfrm>
              <a:off x="440859" y="2908"/>
              <a:ext cx="2538281" cy="1015312"/>
              <a:chOff x="440859" y="2908"/>
              <a:chExt cx="2538281" cy="1015312"/>
            </a:xfrm>
            <a:scene3d>
              <a:camera prst="orthographicFront"/>
              <a:lightRig rig="threePt" dir="t"/>
            </a:scene3d>
          </p:grpSpPr>
          <p:sp>
            <p:nvSpPr>
              <p:cNvPr id="48" name="Arrow: Chevron 47">
                <a:extLst>
                  <a:ext uri="{FF2B5EF4-FFF2-40B4-BE49-F238E27FC236}">
                    <a16:creationId xmlns:a16="http://schemas.microsoft.com/office/drawing/2014/main" id="{CFDFCEBC-C968-DDA9-3160-634BCFC4899C}"/>
                  </a:ext>
                </a:extLst>
              </p:cNvPr>
              <p:cNvSpPr/>
              <p:nvPr/>
            </p:nvSpPr>
            <p:spPr>
              <a:xfrm>
                <a:off x="440859" y="2908"/>
                <a:ext cx="2538281" cy="1015312"/>
              </a:xfrm>
              <a:prstGeom prst="chevron">
                <a:avLst/>
              </a:prstGeom>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9" name="Arrow: Chevron 4">
                <a:extLst>
                  <a:ext uri="{FF2B5EF4-FFF2-40B4-BE49-F238E27FC236}">
                    <a16:creationId xmlns:a16="http://schemas.microsoft.com/office/drawing/2014/main" id="{04D0C541-6E92-6142-94BE-345C47454A20}"/>
                  </a:ext>
                </a:extLst>
              </p:cNvPr>
              <p:cNvSpPr txBox="1"/>
              <p:nvPr/>
            </p:nvSpPr>
            <p:spPr>
              <a:xfrm>
                <a:off x="948515" y="2908"/>
                <a:ext cx="1522969" cy="101531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t>Points above the line at right tail and Below the Line at the Left Tail</a:t>
                </a:r>
                <a:endParaRPr lang="en-IN" sz="1400" kern="1200" dirty="0"/>
              </a:p>
            </p:txBody>
          </p:sp>
        </p:grpSp>
      </p:grpSp>
      <p:grpSp>
        <p:nvGrpSpPr>
          <p:cNvPr id="50" name="Diagram group">
            <a:extLst>
              <a:ext uri="{FF2B5EF4-FFF2-40B4-BE49-F238E27FC236}">
                <a16:creationId xmlns:a16="http://schemas.microsoft.com/office/drawing/2014/main" id="{A2C400D4-F276-FE2B-B513-A3652AB8075E}"/>
              </a:ext>
            </a:extLst>
          </p:cNvPr>
          <p:cNvGrpSpPr/>
          <p:nvPr/>
        </p:nvGrpSpPr>
        <p:grpSpPr>
          <a:xfrm rot="21082597">
            <a:off x="3502411" y="4978926"/>
            <a:ext cx="2538281" cy="1015312"/>
            <a:chOff x="440859" y="3475277"/>
            <a:chExt cx="2538281" cy="1015312"/>
          </a:xfrm>
          <a:scene3d>
            <a:camera prst="orthographicFront"/>
            <a:lightRig rig="threePt" dir="t"/>
          </a:scene3d>
        </p:grpSpPr>
        <p:grpSp>
          <p:nvGrpSpPr>
            <p:cNvPr id="51" name="Group 50">
              <a:extLst>
                <a:ext uri="{FF2B5EF4-FFF2-40B4-BE49-F238E27FC236}">
                  <a16:creationId xmlns:a16="http://schemas.microsoft.com/office/drawing/2014/main" id="{919E6428-61D6-755B-570A-EB2506581DDF}"/>
                </a:ext>
              </a:extLst>
            </p:cNvPr>
            <p:cNvGrpSpPr/>
            <p:nvPr/>
          </p:nvGrpSpPr>
          <p:grpSpPr>
            <a:xfrm>
              <a:off x="440859" y="3475277"/>
              <a:ext cx="2538281" cy="1015312"/>
              <a:chOff x="440859" y="3475277"/>
              <a:chExt cx="2538281" cy="1015312"/>
            </a:xfrm>
            <a:scene3d>
              <a:camera prst="orthographicFront"/>
              <a:lightRig rig="threePt" dir="t"/>
            </a:scene3d>
          </p:grpSpPr>
          <p:sp>
            <p:nvSpPr>
              <p:cNvPr id="52" name="Arrow: Chevron 51">
                <a:extLst>
                  <a:ext uri="{FF2B5EF4-FFF2-40B4-BE49-F238E27FC236}">
                    <a16:creationId xmlns:a16="http://schemas.microsoft.com/office/drawing/2014/main" id="{6F01ED5F-CE21-4EDE-D854-15267E3FB17C}"/>
                  </a:ext>
                </a:extLst>
              </p:cNvPr>
              <p:cNvSpPr/>
              <p:nvPr/>
            </p:nvSpPr>
            <p:spPr>
              <a:xfrm rot="20075436">
                <a:off x="440859" y="3475277"/>
                <a:ext cx="2538281" cy="1015312"/>
              </a:xfrm>
              <a:prstGeom prst="chevron">
                <a:avLst/>
              </a:prstGeom>
              <a:sp3d prstMaterial="plastic">
                <a:bevelT w="127000" h="25400" prst="relaxedInset"/>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53" name="Arrow: Chevron 4">
                <a:extLst>
                  <a:ext uri="{FF2B5EF4-FFF2-40B4-BE49-F238E27FC236}">
                    <a16:creationId xmlns:a16="http://schemas.microsoft.com/office/drawing/2014/main" id="{3F77F7AD-0617-D359-03E1-641F5D151130}"/>
                  </a:ext>
                </a:extLst>
              </p:cNvPr>
              <p:cNvSpPr txBox="1"/>
              <p:nvPr/>
            </p:nvSpPr>
            <p:spPr>
              <a:xfrm rot="20075436">
                <a:off x="948515" y="3475277"/>
                <a:ext cx="1522969" cy="101531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t>The left tail is heavier than the theoretical distribution.</a:t>
                </a:r>
                <a:endParaRPr lang="en-IN" sz="1400" kern="1200" dirty="0"/>
              </a:p>
            </p:txBody>
          </p:sp>
        </p:grpSp>
      </p:grpSp>
      <p:grpSp>
        <p:nvGrpSpPr>
          <p:cNvPr id="54" name="Diagram group">
            <a:extLst>
              <a:ext uri="{FF2B5EF4-FFF2-40B4-BE49-F238E27FC236}">
                <a16:creationId xmlns:a16="http://schemas.microsoft.com/office/drawing/2014/main" id="{38339C3B-EFEE-E98C-35B5-43CE2D99A61A}"/>
              </a:ext>
            </a:extLst>
          </p:cNvPr>
          <p:cNvGrpSpPr/>
          <p:nvPr/>
        </p:nvGrpSpPr>
        <p:grpSpPr>
          <a:xfrm rot="14208355">
            <a:off x="7281853" y="5014907"/>
            <a:ext cx="2299013" cy="1015312"/>
            <a:chOff x="101948" y="1125895"/>
            <a:chExt cx="2538281" cy="1015312"/>
          </a:xfrm>
          <a:scene3d>
            <a:camera prst="orthographicFront"/>
            <a:lightRig rig="threePt" dir="t"/>
          </a:scene3d>
        </p:grpSpPr>
        <p:grpSp>
          <p:nvGrpSpPr>
            <p:cNvPr id="55" name="Group 54">
              <a:extLst>
                <a:ext uri="{FF2B5EF4-FFF2-40B4-BE49-F238E27FC236}">
                  <a16:creationId xmlns:a16="http://schemas.microsoft.com/office/drawing/2014/main" id="{A8C81E0C-E17F-3487-EC71-5A6A75A16CCE}"/>
                </a:ext>
              </a:extLst>
            </p:cNvPr>
            <p:cNvGrpSpPr/>
            <p:nvPr/>
          </p:nvGrpSpPr>
          <p:grpSpPr>
            <a:xfrm>
              <a:off x="101948" y="1125895"/>
              <a:ext cx="2538281" cy="1015312"/>
              <a:chOff x="101948" y="1125895"/>
              <a:chExt cx="2538281" cy="1015312"/>
            </a:xfrm>
            <a:scene3d>
              <a:camera prst="orthographicFront"/>
              <a:lightRig rig="threePt" dir="t"/>
            </a:scene3d>
          </p:grpSpPr>
          <p:sp>
            <p:nvSpPr>
              <p:cNvPr id="56" name="Arrow: Chevron 55">
                <a:extLst>
                  <a:ext uri="{FF2B5EF4-FFF2-40B4-BE49-F238E27FC236}">
                    <a16:creationId xmlns:a16="http://schemas.microsoft.com/office/drawing/2014/main" id="{9EF34391-D371-8A16-2325-6D60ABD7A45B}"/>
                  </a:ext>
                </a:extLst>
              </p:cNvPr>
              <p:cNvSpPr/>
              <p:nvPr/>
            </p:nvSpPr>
            <p:spPr>
              <a:xfrm rot="21016466">
                <a:off x="101948" y="1125895"/>
                <a:ext cx="2538281" cy="1015312"/>
              </a:xfrm>
              <a:prstGeom prst="chevron">
                <a:avLst/>
              </a:prstGeom>
              <a:solidFill>
                <a:srgbClr val="002060"/>
              </a:solidFill>
              <a:sp3d prstMaterial="plastic">
                <a:bevelT w="127000" h="25400" prst="relaxedInset"/>
              </a:sp3d>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sp>
          <p:sp>
            <p:nvSpPr>
              <p:cNvPr id="57" name="Arrow: Chevron 4">
                <a:extLst>
                  <a:ext uri="{FF2B5EF4-FFF2-40B4-BE49-F238E27FC236}">
                    <a16:creationId xmlns:a16="http://schemas.microsoft.com/office/drawing/2014/main" id="{019FBF64-2C7C-9004-F842-BFA11E8D7FDA}"/>
                  </a:ext>
                </a:extLst>
              </p:cNvPr>
              <p:cNvSpPr txBox="1"/>
              <p:nvPr/>
            </p:nvSpPr>
            <p:spPr>
              <a:xfrm rot="10161529">
                <a:off x="609604" y="1125895"/>
                <a:ext cx="1522969" cy="101531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t>The data has fewer extreme high values than expected</a:t>
                </a:r>
                <a:endParaRPr lang="en-IN" sz="1400" kern="1200" dirty="0"/>
              </a:p>
            </p:txBody>
          </p:sp>
        </p:grpSp>
      </p:grpSp>
      <p:graphicFrame>
        <p:nvGraphicFramePr>
          <p:cNvPr id="58" name="Content Placeholder 3">
            <a:extLst>
              <a:ext uri="{FF2B5EF4-FFF2-40B4-BE49-F238E27FC236}">
                <a16:creationId xmlns:a16="http://schemas.microsoft.com/office/drawing/2014/main" id="{FF49550C-A5E8-5904-57BF-C51CAEB81A7A}"/>
              </a:ext>
            </a:extLst>
          </p:cNvPr>
          <p:cNvGraphicFramePr>
            <a:graphicFrameLocks noGrp="1"/>
          </p:cNvGraphicFramePr>
          <p:nvPr>
            <p:ph idx="1"/>
            <p:extLst>
              <p:ext uri="{D42A27DB-BD31-4B8C-83A1-F6EECF244321}">
                <p14:modId xmlns:p14="http://schemas.microsoft.com/office/powerpoint/2010/main" val="11154419"/>
              </p:ext>
            </p:extLst>
          </p:nvPr>
        </p:nvGraphicFramePr>
        <p:xfrm>
          <a:off x="4443543" y="6994175"/>
          <a:ext cx="7685313" cy="4273731"/>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aphicFrame>
        <p:nvGraphicFramePr>
          <p:cNvPr id="59" name="Diagram 58">
            <a:extLst>
              <a:ext uri="{FF2B5EF4-FFF2-40B4-BE49-F238E27FC236}">
                <a16:creationId xmlns:a16="http://schemas.microsoft.com/office/drawing/2014/main" id="{A4697E14-9B79-0C7A-7A99-43465DBDEC0A}"/>
              </a:ext>
            </a:extLst>
          </p:cNvPr>
          <p:cNvGraphicFramePr/>
          <p:nvPr>
            <p:extLst>
              <p:ext uri="{D42A27DB-BD31-4B8C-83A1-F6EECF244321}">
                <p14:modId xmlns:p14="http://schemas.microsoft.com/office/powerpoint/2010/main" val="904227723"/>
              </p:ext>
            </p:extLst>
          </p:nvPr>
        </p:nvGraphicFramePr>
        <p:xfrm>
          <a:off x="5549152" y="10772142"/>
          <a:ext cx="6175092" cy="2834833"/>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spTree>
    <p:extLst>
      <p:ext uri="{BB962C8B-B14F-4D97-AF65-F5344CB8AC3E}">
        <p14:creationId xmlns:p14="http://schemas.microsoft.com/office/powerpoint/2010/main" val="847364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2086F-5B06-47B0-C533-802A173E3A56}"/>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DD2F9BA9-E41B-55CD-0413-65F6FB50B472}"/>
              </a:ext>
            </a:extLst>
          </p:cNvPr>
          <p:cNvSpPr>
            <a:spLocks noGrp="1"/>
          </p:cNvSpPr>
          <p:nvPr>
            <p:ph idx="1"/>
          </p:nvPr>
        </p:nvSpPr>
        <p:spPr>
          <a:xfrm>
            <a:off x="838200" y="1605280"/>
            <a:ext cx="10515600" cy="4754563"/>
          </a:xfrm>
        </p:spPr>
        <p:txBody>
          <a:bodyPr anchor="ctr">
            <a:normAutofit fontScale="70000" lnSpcReduction="20000"/>
          </a:bodyPr>
          <a:lstStyle/>
          <a:p>
            <a:pPr marL="285750" lvl="0" indent="-285750">
              <a:buFont typeface="Arial" panose="020B0604020202020204" pitchFamily="34" charset="0"/>
              <a:buChar char="•"/>
            </a:pPr>
            <a:r>
              <a:rPr lang="en-IN" sz="2800" dirty="0"/>
              <a:t>In this study, we investigate the relationship between oil price returns and stock market index returns of various countries focusing on the periods before, during and after the Covid-19 pandemic. </a:t>
            </a:r>
          </a:p>
          <a:p>
            <a:pPr marL="285750" lvl="0" indent="-285750">
              <a:buFont typeface="Arial" panose="020B0604020202020204" pitchFamily="34" charset="0"/>
              <a:buChar char="•"/>
            </a:pPr>
            <a:r>
              <a:rPr lang="en-IN" sz="2800" dirty="0"/>
              <a:t>We use Brent and OPEC oil price series, converted into local currency to account for exchange rate effects, and employ copula models to capture the general dependence structure.</a:t>
            </a:r>
          </a:p>
          <a:p>
            <a:pPr marL="285750" lvl="0" indent="-285750">
              <a:buFont typeface="Arial" panose="020B0604020202020204" pitchFamily="34" charset="0"/>
              <a:buChar char="•"/>
            </a:pPr>
            <a:r>
              <a:rPr lang="en-IN" sz="2800" dirty="0"/>
              <a:t>Our findings reveal that dependence measures including Pearson's rho and Kendall's tau were relatively small pre-Covid, increased during the Covid period, and decreased post-Covid. </a:t>
            </a:r>
          </a:p>
          <a:p>
            <a:pPr marL="285750" lvl="0" indent="-285750">
              <a:buFont typeface="Arial" panose="020B0604020202020204" pitchFamily="34" charset="0"/>
              <a:buChar char="•"/>
            </a:pPr>
            <a:r>
              <a:rPr lang="en-IN" sz="2800" dirty="0"/>
              <a:t>The Covid-19 pandemic amplified the influence of oil prices on stock markets, with notable asymmetrical dependence observed in India and France. </a:t>
            </a:r>
          </a:p>
          <a:p>
            <a:pPr marL="285750" lvl="0" indent="-285750">
              <a:buFont typeface="Arial" panose="020B0604020202020204" pitchFamily="34" charset="0"/>
              <a:buChar char="•"/>
            </a:pPr>
            <a:r>
              <a:rPr lang="en-IN" sz="2800" dirty="0"/>
              <a:t>The degree of dependence varied with tail dependencies observed for large oil-consuming countries like India and France. </a:t>
            </a:r>
          </a:p>
          <a:p>
            <a:pPr marL="285750" lvl="0" indent="-285750">
              <a:buFont typeface="Arial" panose="020B0604020202020204" pitchFamily="34" charset="0"/>
              <a:buChar char="•"/>
            </a:pPr>
            <a:r>
              <a:rPr lang="en-IN" sz="2800" dirty="0"/>
              <a:t>Most relationships exhibited symmetrical dependence, though exceptions were found particularly during extreme market conditions. </a:t>
            </a:r>
          </a:p>
          <a:p>
            <a:pPr marL="285750" lvl="0" indent="-285750">
              <a:buFont typeface="Arial" panose="020B0604020202020204" pitchFamily="34" charset="0"/>
              <a:buChar char="•"/>
            </a:pPr>
            <a:r>
              <a:rPr lang="en-IN" sz="2800" dirty="0"/>
              <a:t>Our results underscore the impact of global economic disruptions on the interdependence between oil prices and stock markets offering significant insights for investors and policymakers.</a:t>
            </a:r>
          </a:p>
          <a:p>
            <a:endParaRPr lang="en-IN" dirty="0"/>
          </a:p>
        </p:txBody>
      </p:sp>
      <p:sp>
        <p:nvSpPr>
          <p:cNvPr id="4" name="Rectangle 3">
            <a:extLst>
              <a:ext uri="{FF2B5EF4-FFF2-40B4-BE49-F238E27FC236}">
                <a16:creationId xmlns:a16="http://schemas.microsoft.com/office/drawing/2014/main" id="{CBACBAEB-70E6-BA39-5AA0-CE6E8047ADF6}"/>
              </a:ext>
            </a:extLst>
          </p:cNvPr>
          <p:cNvSpPr/>
          <p:nvPr/>
        </p:nvSpPr>
        <p:spPr>
          <a:xfrm>
            <a:off x="973312" y="1312214"/>
            <a:ext cx="1329813" cy="1122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20973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FFFBEF9D-4049-BC6A-E661-012716111ABB}"/>
              </a:ext>
            </a:extLst>
          </p:cNvPr>
          <p:cNvSpPr txBox="1"/>
          <p:nvPr/>
        </p:nvSpPr>
        <p:spPr>
          <a:xfrm>
            <a:off x="252747" y="3059088"/>
            <a:ext cx="1583747" cy="584775"/>
          </a:xfrm>
          <a:prstGeom prst="rect">
            <a:avLst/>
          </a:prstGeom>
          <a:noFill/>
        </p:spPr>
        <p:txBody>
          <a:bodyPr wrap="square" rtlCol="0">
            <a:spAutoFit/>
          </a:bodyPr>
          <a:lstStyle/>
          <a:p>
            <a:r>
              <a:rPr lang="en-IN" sz="3200" dirty="0">
                <a:latin typeface="Cooper Black" panose="0208090404030B020404" pitchFamily="18" charset="0"/>
              </a:rPr>
              <a:t>STEPS</a:t>
            </a:r>
          </a:p>
        </p:txBody>
      </p:sp>
      <p:sp>
        <p:nvSpPr>
          <p:cNvPr id="9" name="TextBox 8">
            <a:extLst>
              <a:ext uri="{FF2B5EF4-FFF2-40B4-BE49-F238E27FC236}">
                <a16:creationId xmlns:a16="http://schemas.microsoft.com/office/drawing/2014/main" id="{83467263-BA35-3F53-38FF-C05007D28878}"/>
              </a:ext>
            </a:extLst>
          </p:cNvPr>
          <p:cNvSpPr txBox="1"/>
          <p:nvPr/>
        </p:nvSpPr>
        <p:spPr>
          <a:xfrm>
            <a:off x="3010865" y="283535"/>
            <a:ext cx="3368164" cy="830997"/>
          </a:xfrm>
          <a:prstGeom prst="rect">
            <a:avLst/>
          </a:prstGeom>
          <a:noFill/>
        </p:spPr>
        <p:txBody>
          <a:bodyPr wrap="square" rtlCol="0">
            <a:spAutoFit/>
          </a:bodyPr>
          <a:lstStyle/>
          <a:p>
            <a:r>
              <a:rPr lang="en-IN" sz="4800" dirty="0"/>
              <a:t>GPD &amp; ECDF</a:t>
            </a:r>
          </a:p>
        </p:txBody>
      </p:sp>
      <p:cxnSp>
        <p:nvCxnSpPr>
          <p:cNvPr id="11" name="Straight Connector 10">
            <a:extLst>
              <a:ext uri="{FF2B5EF4-FFF2-40B4-BE49-F238E27FC236}">
                <a16:creationId xmlns:a16="http://schemas.microsoft.com/office/drawing/2014/main" id="{95A63B33-AFBD-E7A3-C913-0C5C8E63FDBD}"/>
              </a:ext>
            </a:extLst>
          </p:cNvPr>
          <p:cNvCxnSpPr>
            <a:cxnSpLocks/>
          </p:cNvCxnSpPr>
          <p:nvPr/>
        </p:nvCxnSpPr>
        <p:spPr>
          <a:xfrm>
            <a:off x="2351314" y="1102618"/>
            <a:ext cx="9840686" cy="11914"/>
          </a:xfrm>
          <a:prstGeom prst="line">
            <a:avLst/>
          </a:prstGeom>
          <a:ln w="76200"/>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35A92C75-30E1-D417-7AC2-246AFAEC19BA}"/>
              </a:ext>
            </a:extLst>
          </p:cNvPr>
          <p:cNvPicPr>
            <a:picLocks noChangeAspect="1"/>
          </p:cNvPicPr>
          <p:nvPr/>
        </p:nvPicPr>
        <p:blipFill>
          <a:blip r:embed="rId2">
            <a:extLst>
              <a:ext uri="{28A0092B-C50C-407E-A947-70E740481C1C}">
                <a14:useLocalDpi xmlns:a14="http://schemas.microsoft.com/office/drawing/2010/main" val="0"/>
              </a:ext>
            </a:extLst>
          </a:blip>
          <a:srcRect l="9516" r="17026"/>
          <a:stretch>
            <a:fillRect/>
          </a:stretch>
        </p:blipFill>
        <p:spPr>
          <a:xfrm rot="1728618">
            <a:off x="1640336" y="2994647"/>
            <a:ext cx="957187" cy="1821264"/>
          </a:xfrm>
          <a:custGeom>
            <a:avLst/>
            <a:gdLst>
              <a:gd name="connsiteX0" fmla="*/ 493077 w 957187"/>
              <a:gd name="connsiteY0" fmla="*/ 0 h 1821264"/>
              <a:gd name="connsiteX1" fmla="*/ 944098 w 957187"/>
              <a:gd name="connsiteY1" fmla="*/ 1580635 h 1821264"/>
              <a:gd name="connsiteX2" fmla="*/ 903835 w 957187"/>
              <a:gd name="connsiteY2" fmla="*/ 1821264 h 1821264"/>
              <a:gd name="connsiteX3" fmla="*/ 903830 w 957187"/>
              <a:gd name="connsiteY3" fmla="*/ 1821264 h 1821264"/>
              <a:gd name="connsiteX4" fmla="*/ 269101 w 957187"/>
              <a:gd name="connsiteY4" fmla="*/ 1674652 h 1821264"/>
              <a:gd name="connsiteX5" fmla="*/ 289365 w 957187"/>
              <a:gd name="connsiteY5" fmla="*/ 1596495 h 1821264"/>
              <a:gd name="connsiteX6" fmla="*/ 319204 w 957187"/>
              <a:gd name="connsiteY6" fmla="*/ 1302959 h 1821264"/>
              <a:gd name="connsiteX7" fmla="*/ 68375 w 957187"/>
              <a:gd name="connsiteY7" fmla="*/ 488616 h 1821264"/>
              <a:gd name="connsiteX8" fmla="*/ 0 w 957187"/>
              <a:gd name="connsiteY8" fmla="*/ 397939 h 182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7187" h="1821264">
                <a:moveTo>
                  <a:pt x="493077" y="0"/>
                </a:moveTo>
                <a:cubicBezTo>
                  <a:pt x="846249" y="448184"/>
                  <a:pt x="1006146" y="1017436"/>
                  <a:pt x="944098" y="1580635"/>
                </a:cubicBezTo>
                <a:lnTo>
                  <a:pt x="903835" y="1821264"/>
                </a:lnTo>
                <a:lnTo>
                  <a:pt x="903830" y="1821264"/>
                </a:lnTo>
                <a:lnTo>
                  <a:pt x="269101" y="1674652"/>
                </a:lnTo>
                <a:lnTo>
                  <a:pt x="289365" y="1596495"/>
                </a:lnTo>
                <a:cubicBezTo>
                  <a:pt x="308930" y="1501680"/>
                  <a:pt x="319204" y="1403510"/>
                  <a:pt x="319204" y="1302959"/>
                </a:cubicBezTo>
                <a:cubicBezTo>
                  <a:pt x="319204" y="1001308"/>
                  <a:pt x="226735" y="721075"/>
                  <a:pt x="68375" y="488616"/>
                </a:cubicBezTo>
                <a:lnTo>
                  <a:pt x="0" y="397939"/>
                </a:lnTo>
                <a:close/>
              </a:path>
            </a:pathLst>
          </a:custGeom>
        </p:spPr>
      </p:pic>
      <p:pic>
        <p:nvPicPr>
          <p:cNvPr id="3" name="Picture 2">
            <a:extLst>
              <a:ext uri="{FF2B5EF4-FFF2-40B4-BE49-F238E27FC236}">
                <a16:creationId xmlns:a16="http://schemas.microsoft.com/office/drawing/2014/main" id="{3BA3A3D6-C74D-3678-E99C-1121CA7828AA}"/>
              </a:ext>
            </a:extLst>
          </p:cNvPr>
          <p:cNvPicPr>
            <a:picLocks noChangeAspect="1"/>
          </p:cNvPicPr>
          <p:nvPr/>
        </p:nvPicPr>
        <p:blipFill>
          <a:blip r:embed="rId3">
            <a:extLst>
              <a:ext uri="{28A0092B-C50C-407E-A947-70E740481C1C}">
                <a14:useLocalDpi xmlns:a14="http://schemas.microsoft.com/office/drawing/2010/main" val="0"/>
              </a:ext>
            </a:extLst>
          </a:blip>
          <a:srcRect l="31917" t="2780" r="12674" b="138"/>
          <a:stretch>
            <a:fillRect/>
          </a:stretch>
        </p:blipFill>
        <p:spPr>
          <a:xfrm rot="19750223">
            <a:off x="1778513" y="496154"/>
            <a:ext cx="1312720" cy="2827291"/>
          </a:xfrm>
          <a:custGeom>
            <a:avLst/>
            <a:gdLst>
              <a:gd name="connsiteX0" fmla="*/ 567791 w 856514"/>
              <a:gd name="connsiteY0" fmla="*/ 0 h 1844730"/>
              <a:gd name="connsiteX1" fmla="*/ 709002 w 856514"/>
              <a:gd name="connsiteY1" fmla="*/ 1844730 h 1844730"/>
              <a:gd name="connsiteX2" fmla="*/ 116418 w 856514"/>
              <a:gd name="connsiteY2" fmla="*/ 1620402 h 1844730"/>
              <a:gd name="connsiteX3" fmla="*/ 126750 w 856514"/>
              <a:gd name="connsiteY3" fmla="*/ 1595606 h 1844730"/>
              <a:gd name="connsiteX4" fmla="*/ 11285 w 856514"/>
              <a:gd name="connsiteY4" fmla="*/ 349818 h 1844730"/>
              <a:gd name="connsiteX5" fmla="*/ 0 w 856514"/>
              <a:gd name="connsiteY5" fmla="*/ 332590 h 184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514" h="1844730">
                <a:moveTo>
                  <a:pt x="567791" y="0"/>
                </a:moveTo>
                <a:cubicBezTo>
                  <a:pt x="894991" y="558590"/>
                  <a:pt x="946966" y="1237567"/>
                  <a:pt x="709002" y="1844730"/>
                </a:cubicBezTo>
                <a:lnTo>
                  <a:pt x="116418" y="1620402"/>
                </a:lnTo>
                <a:lnTo>
                  <a:pt x="126750" y="1595606"/>
                </a:lnTo>
                <a:cubicBezTo>
                  <a:pt x="269910" y="1199558"/>
                  <a:pt x="241894" y="743510"/>
                  <a:pt x="11285" y="349818"/>
                </a:cubicBezTo>
                <a:lnTo>
                  <a:pt x="0" y="332590"/>
                </a:lnTo>
                <a:close/>
              </a:path>
            </a:pathLst>
          </a:custGeom>
        </p:spPr>
      </p:pic>
      <p:pic>
        <p:nvPicPr>
          <p:cNvPr id="13" name="Picture 12">
            <a:extLst>
              <a:ext uri="{FF2B5EF4-FFF2-40B4-BE49-F238E27FC236}">
                <a16:creationId xmlns:a16="http://schemas.microsoft.com/office/drawing/2014/main" id="{953277AC-769D-C8A1-E0BE-B20CF9B4A540}"/>
              </a:ext>
            </a:extLst>
          </p:cNvPr>
          <p:cNvPicPr>
            <a:picLocks noChangeAspect="1"/>
          </p:cNvPicPr>
          <p:nvPr/>
        </p:nvPicPr>
        <p:blipFill>
          <a:blip r:embed="rId4">
            <a:extLst>
              <a:ext uri="{28A0092B-C50C-407E-A947-70E740481C1C}">
                <a14:useLocalDpi xmlns:a14="http://schemas.microsoft.com/office/drawing/2010/main" val="0"/>
              </a:ext>
            </a:extLst>
          </a:blip>
          <a:srcRect l="4159" t="2289" r="16989" b="870"/>
          <a:stretch>
            <a:fillRect/>
          </a:stretch>
        </p:blipFill>
        <p:spPr>
          <a:xfrm rot="4402363">
            <a:off x="610285" y="4161905"/>
            <a:ext cx="881212" cy="1848200"/>
          </a:xfrm>
          <a:custGeom>
            <a:avLst/>
            <a:gdLst>
              <a:gd name="connsiteX0" fmla="*/ 555115 w 881212"/>
              <a:gd name="connsiteY0" fmla="*/ 0 h 1848200"/>
              <a:gd name="connsiteX1" fmla="*/ 759943 w 881212"/>
              <a:gd name="connsiteY1" fmla="*/ 1848200 h 1848200"/>
              <a:gd name="connsiteX2" fmla="*/ 85983 w 881212"/>
              <a:gd name="connsiteY2" fmla="*/ 1603035 h 1848200"/>
              <a:gd name="connsiteX3" fmla="*/ 125908 w 881212"/>
              <a:gd name="connsiteY3" fmla="*/ 1492760 h 1848200"/>
              <a:gd name="connsiteX4" fmla="*/ 31754 w 881212"/>
              <a:gd name="connsiteY4" fmla="*/ 395863 h 1848200"/>
              <a:gd name="connsiteX5" fmla="*/ 0 w 881212"/>
              <a:gd name="connsiteY5" fmla="*/ 340923 h 18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12" h="1848200">
                <a:moveTo>
                  <a:pt x="555115" y="0"/>
                </a:moveTo>
                <a:cubicBezTo>
                  <a:pt x="900658" y="556156"/>
                  <a:pt x="976047" y="1236410"/>
                  <a:pt x="759943" y="1848200"/>
                </a:cubicBezTo>
                <a:lnTo>
                  <a:pt x="85983" y="1603035"/>
                </a:lnTo>
                <a:lnTo>
                  <a:pt x="125908" y="1492760"/>
                </a:lnTo>
                <a:cubicBezTo>
                  <a:pt x="237275" y="1131320"/>
                  <a:pt x="206239" y="736116"/>
                  <a:pt x="31754" y="395863"/>
                </a:cubicBezTo>
                <a:lnTo>
                  <a:pt x="0" y="340923"/>
                </a:lnTo>
                <a:close/>
              </a:path>
            </a:pathLst>
          </a:custGeom>
        </p:spPr>
      </p:pic>
      <p:pic>
        <p:nvPicPr>
          <p:cNvPr id="14" name="Picture 13">
            <a:extLst>
              <a:ext uri="{FF2B5EF4-FFF2-40B4-BE49-F238E27FC236}">
                <a16:creationId xmlns:a16="http://schemas.microsoft.com/office/drawing/2014/main" id="{B50FC55F-EB84-AF25-BF62-80ED66CF8B33}"/>
              </a:ext>
            </a:extLst>
          </p:cNvPr>
          <p:cNvPicPr>
            <a:picLocks noChangeAspect="1"/>
          </p:cNvPicPr>
          <p:nvPr/>
        </p:nvPicPr>
        <p:blipFill>
          <a:blip r:embed="rId5">
            <a:extLst>
              <a:ext uri="{28A0092B-C50C-407E-A947-70E740481C1C}">
                <a14:useLocalDpi xmlns:a14="http://schemas.microsoft.com/office/drawing/2010/main" val="0"/>
              </a:ext>
            </a:extLst>
          </a:blip>
          <a:srcRect l="4462" t="8328" r="18835" b="762"/>
          <a:stretch>
            <a:fillRect/>
          </a:stretch>
        </p:blipFill>
        <p:spPr>
          <a:xfrm rot="7485138">
            <a:off x="-996074" y="4064334"/>
            <a:ext cx="953911" cy="1835971"/>
          </a:xfrm>
          <a:custGeom>
            <a:avLst/>
            <a:gdLst>
              <a:gd name="connsiteX0" fmla="*/ 629614 w 953911"/>
              <a:gd name="connsiteY0" fmla="*/ 0 h 1835971"/>
              <a:gd name="connsiteX1" fmla="*/ 820680 w 953911"/>
              <a:gd name="connsiteY1" fmla="*/ 1835971 h 1835971"/>
              <a:gd name="connsiteX2" fmla="*/ 110128 w 953911"/>
              <a:gd name="connsiteY2" fmla="*/ 1592441 h 1835971"/>
              <a:gd name="connsiteX3" fmla="*/ 131689 w 953911"/>
              <a:gd name="connsiteY3" fmla="*/ 1533816 h 1835971"/>
              <a:gd name="connsiteX4" fmla="*/ 189427 w 953911"/>
              <a:gd name="connsiteY4" fmla="*/ 953040 h 1835971"/>
              <a:gd name="connsiteX5" fmla="*/ 13327 w 953911"/>
              <a:gd name="connsiteY5" fmla="*/ 396602 h 1835971"/>
              <a:gd name="connsiteX6" fmla="*/ 0 w 953911"/>
              <a:gd name="connsiteY6" fmla="*/ 375339 h 18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911" h="1835971">
                <a:moveTo>
                  <a:pt x="629614" y="0"/>
                </a:moveTo>
                <a:cubicBezTo>
                  <a:pt x="980335" y="549894"/>
                  <a:pt x="1050659" y="1225644"/>
                  <a:pt x="820680" y="1835971"/>
                </a:cubicBezTo>
                <a:lnTo>
                  <a:pt x="110128" y="1592441"/>
                </a:lnTo>
                <a:lnTo>
                  <a:pt x="131689" y="1533816"/>
                </a:lnTo>
                <a:cubicBezTo>
                  <a:pt x="188786" y="1351213"/>
                  <a:pt x="210419" y="1154733"/>
                  <a:pt x="189427" y="953040"/>
                </a:cubicBezTo>
                <a:cubicBezTo>
                  <a:pt x="168434" y="751346"/>
                  <a:pt x="106803" y="563533"/>
                  <a:pt x="13327" y="396602"/>
                </a:cubicBezTo>
                <a:lnTo>
                  <a:pt x="0" y="375339"/>
                </a:lnTo>
                <a:close/>
              </a:path>
            </a:pathLst>
          </a:custGeom>
        </p:spPr>
      </p:pic>
      <p:pic>
        <p:nvPicPr>
          <p:cNvPr id="15" name="Picture 14">
            <a:extLst>
              <a:ext uri="{FF2B5EF4-FFF2-40B4-BE49-F238E27FC236}">
                <a16:creationId xmlns:a16="http://schemas.microsoft.com/office/drawing/2014/main" id="{1CDA7824-1C45-62F9-245F-1A49F4B7A502}"/>
              </a:ext>
            </a:extLst>
          </p:cNvPr>
          <p:cNvPicPr>
            <a:picLocks noChangeAspect="1"/>
          </p:cNvPicPr>
          <p:nvPr/>
        </p:nvPicPr>
        <p:blipFill>
          <a:blip r:embed="rId6">
            <a:extLst>
              <a:ext uri="{28A0092B-C50C-407E-A947-70E740481C1C}">
                <a14:useLocalDpi xmlns:a14="http://schemas.microsoft.com/office/drawing/2010/main" val="0"/>
              </a:ext>
            </a:extLst>
          </a:blip>
          <a:srcRect l="8101" t="3255" r="19845" b="2962"/>
          <a:stretch>
            <a:fillRect/>
          </a:stretch>
        </p:blipFill>
        <p:spPr>
          <a:xfrm rot="10741941">
            <a:off x="-1909973" y="2835183"/>
            <a:ext cx="972845" cy="1839281"/>
          </a:xfrm>
          <a:custGeom>
            <a:avLst/>
            <a:gdLst>
              <a:gd name="connsiteX0" fmla="*/ 603651 w 972845"/>
              <a:gd name="connsiteY0" fmla="*/ 0 h 1839281"/>
              <a:gd name="connsiteX1" fmla="*/ 877235 w 972845"/>
              <a:gd name="connsiteY1" fmla="*/ 1839281 h 1839281"/>
              <a:gd name="connsiteX2" fmla="*/ 215358 w 972845"/>
              <a:gd name="connsiteY2" fmla="*/ 1639806 h 1839281"/>
              <a:gd name="connsiteX3" fmla="*/ 234476 w 972845"/>
              <a:gd name="connsiteY3" fmla="*/ 1569645 h 1839281"/>
              <a:gd name="connsiteX4" fmla="*/ 45603 w 972845"/>
              <a:gd name="connsiteY4" fmla="*/ 485037 h 1839281"/>
              <a:gd name="connsiteX5" fmla="*/ 0 w 972845"/>
              <a:gd name="connsiteY5" fmla="*/ 419145 h 18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845" h="1839281">
                <a:moveTo>
                  <a:pt x="603651" y="0"/>
                </a:moveTo>
                <a:cubicBezTo>
                  <a:pt x="968719" y="536390"/>
                  <a:pt x="1069416" y="1213361"/>
                  <a:pt x="877235" y="1839281"/>
                </a:cubicBezTo>
                <a:lnTo>
                  <a:pt x="215358" y="1639806"/>
                </a:lnTo>
                <a:lnTo>
                  <a:pt x="234476" y="1569645"/>
                </a:lnTo>
                <a:cubicBezTo>
                  <a:pt x="316358" y="1196131"/>
                  <a:pt x="245517" y="806091"/>
                  <a:pt x="45603" y="485037"/>
                </a:cubicBezTo>
                <a:lnTo>
                  <a:pt x="0" y="419145"/>
                </a:lnTo>
                <a:close/>
              </a:path>
            </a:pathLst>
          </a:custGeom>
        </p:spPr>
      </p:pic>
      <p:pic>
        <p:nvPicPr>
          <p:cNvPr id="16" name="Picture 15">
            <a:extLst>
              <a:ext uri="{FF2B5EF4-FFF2-40B4-BE49-F238E27FC236}">
                <a16:creationId xmlns:a16="http://schemas.microsoft.com/office/drawing/2014/main" id="{FC2E9B5C-0FDC-3143-0FAB-942F66203583}"/>
              </a:ext>
            </a:extLst>
          </p:cNvPr>
          <p:cNvPicPr>
            <a:picLocks noChangeAspect="1"/>
          </p:cNvPicPr>
          <p:nvPr/>
        </p:nvPicPr>
        <p:blipFill>
          <a:blip r:embed="rId7">
            <a:extLst>
              <a:ext uri="{28A0092B-C50C-407E-A947-70E740481C1C}">
                <a14:useLocalDpi xmlns:a14="http://schemas.microsoft.com/office/drawing/2010/main" val="0"/>
              </a:ext>
            </a:extLst>
          </a:blip>
          <a:srcRect l="11104" t="2510" r="17780" b="4268"/>
          <a:stretch>
            <a:fillRect/>
          </a:stretch>
        </p:blipFill>
        <p:spPr>
          <a:xfrm rot="13509330">
            <a:off x="-1445410" y="1326124"/>
            <a:ext cx="876542" cy="1863252"/>
          </a:xfrm>
          <a:custGeom>
            <a:avLst/>
            <a:gdLst>
              <a:gd name="connsiteX0" fmla="*/ 602541 w 876542"/>
              <a:gd name="connsiteY0" fmla="*/ 0 h 1863252"/>
              <a:gd name="connsiteX1" fmla="*/ 720931 w 876542"/>
              <a:gd name="connsiteY1" fmla="*/ 1863252 h 1863252"/>
              <a:gd name="connsiteX2" fmla="*/ 105444 w 876542"/>
              <a:gd name="connsiteY2" fmla="*/ 1607552 h 1863252"/>
              <a:gd name="connsiteX3" fmla="*/ 136411 w 876542"/>
              <a:gd name="connsiteY3" fmla="*/ 1525482 h 1863252"/>
              <a:gd name="connsiteX4" fmla="*/ 147926 w 876542"/>
              <a:gd name="connsiteY4" fmla="*/ 673462 h 1863252"/>
              <a:gd name="connsiteX5" fmla="*/ 36686 w 876542"/>
              <a:gd name="connsiteY5" fmla="*/ 400187 h 1863252"/>
              <a:gd name="connsiteX6" fmla="*/ 0 w 876542"/>
              <a:gd name="connsiteY6" fmla="*/ 338843 h 186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542" h="1863252">
                <a:moveTo>
                  <a:pt x="602541" y="0"/>
                </a:moveTo>
                <a:cubicBezTo>
                  <a:pt x="920520" y="572360"/>
                  <a:pt x="964094" y="1258155"/>
                  <a:pt x="720931" y="1863252"/>
                </a:cubicBezTo>
                <a:lnTo>
                  <a:pt x="105444" y="1607552"/>
                </a:lnTo>
                <a:lnTo>
                  <a:pt x="136411" y="1525482"/>
                </a:lnTo>
                <a:cubicBezTo>
                  <a:pt x="222951" y="1257851"/>
                  <a:pt x="232818" y="962922"/>
                  <a:pt x="147926" y="673462"/>
                </a:cubicBezTo>
                <a:cubicBezTo>
                  <a:pt x="119629" y="576976"/>
                  <a:pt x="82143" y="485664"/>
                  <a:pt x="36686" y="400187"/>
                </a:cubicBezTo>
                <a:lnTo>
                  <a:pt x="0" y="338843"/>
                </a:lnTo>
                <a:close/>
              </a:path>
            </a:pathLst>
          </a:custGeom>
        </p:spPr>
      </p:pic>
      <p:pic>
        <p:nvPicPr>
          <p:cNvPr id="17" name="Picture 16">
            <a:extLst>
              <a:ext uri="{FF2B5EF4-FFF2-40B4-BE49-F238E27FC236}">
                <a16:creationId xmlns:a16="http://schemas.microsoft.com/office/drawing/2014/main" id="{5FB7684E-9D38-E50C-C502-3B318235A644}"/>
              </a:ext>
            </a:extLst>
          </p:cNvPr>
          <p:cNvPicPr>
            <a:picLocks noChangeAspect="1"/>
          </p:cNvPicPr>
          <p:nvPr/>
        </p:nvPicPr>
        <p:blipFill>
          <a:blip r:embed="rId8">
            <a:extLst>
              <a:ext uri="{28A0092B-C50C-407E-A947-70E740481C1C}">
                <a14:useLocalDpi xmlns:a14="http://schemas.microsoft.com/office/drawing/2010/main" val="0"/>
              </a:ext>
            </a:extLst>
          </a:blip>
          <a:srcRect l="3398" r="26443"/>
          <a:stretch>
            <a:fillRect/>
          </a:stretch>
        </p:blipFill>
        <p:spPr>
          <a:xfrm rot="16488212">
            <a:off x="-42750" y="740567"/>
            <a:ext cx="839185" cy="1702943"/>
          </a:xfrm>
          <a:custGeom>
            <a:avLst/>
            <a:gdLst>
              <a:gd name="connsiteX0" fmla="*/ 550647 w 839185"/>
              <a:gd name="connsiteY0" fmla="*/ 0 h 1702943"/>
              <a:gd name="connsiteX1" fmla="*/ 603348 w 839185"/>
              <a:gd name="connsiteY1" fmla="*/ 0 h 1702943"/>
              <a:gd name="connsiteX2" fmla="*/ 694117 w 839185"/>
              <a:gd name="connsiteY2" fmla="*/ 199030 h 1702943"/>
              <a:gd name="connsiteX3" fmla="*/ 742506 w 839185"/>
              <a:gd name="connsiteY3" fmla="*/ 1601603 h 1702943"/>
              <a:gd name="connsiteX4" fmla="*/ 704169 w 839185"/>
              <a:gd name="connsiteY4" fmla="*/ 1702943 h 1702943"/>
              <a:gd name="connsiteX5" fmla="*/ 378244 w 839185"/>
              <a:gd name="connsiteY5" fmla="*/ 1702943 h 1702943"/>
              <a:gd name="connsiteX6" fmla="*/ 56065 w 839185"/>
              <a:gd name="connsiteY6" fmla="*/ 1559454 h 1702943"/>
              <a:gd name="connsiteX7" fmla="*/ 102862 w 839185"/>
              <a:gd name="connsiteY7" fmla="*/ 1438429 h 1702943"/>
              <a:gd name="connsiteX8" fmla="*/ 25536 w 839185"/>
              <a:gd name="connsiteY8" fmla="*/ 327748 h 1702943"/>
              <a:gd name="connsiteX9" fmla="*/ 0 w 839185"/>
              <a:gd name="connsiteY9" fmla="*/ 281634 h 170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185" h="1702943">
                <a:moveTo>
                  <a:pt x="550647" y="0"/>
                </a:moveTo>
                <a:lnTo>
                  <a:pt x="603348" y="0"/>
                </a:lnTo>
                <a:lnTo>
                  <a:pt x="694117" y="199030"/>
                </a:lnTo>
                <a:cubicBezTo>
                  <a:pt x="869266" y="648996"/>
                  <a:pt x="886331" y="1143612"/>
                  <a:pt x="742506" y="1601603"/>
                </a:cubicBezTo>
                <a:lnTo>
                  <a:pt x="704169" y="1702943"/>
                </a:lnTo>
                <a:lnTo>
                  <a:pt x="378244" y="1702943"/>
                </a:lnTo>
                <a:lnTo>
                  <a:pt x="56065" y="1559454"/>
                </a:lnTo>
                <a:lnTo>
                  <a:pt x="102862" y="1438429"/>
                </a:lnTo>
                <a:cubicBezTo>
                  <a:pt x="227220" y="1061429"/>
                  <a:pt x="190964" y="663547"/>
                  <a:pt x="25536" y="327748"/>
                </a:cubicBezTo>
                <a:lnTo>
                  <a:pt x="0" y="281634"/>
                </a:lnTo>
                <a:close/>
              </a:path>
            </a:pathLst>
          </a:custGeom>
        </p:spPr>
      </p:pic>
      <p:graphicFrame>
        <p:nvGraphicFramePr>
          <p:cNvPr id="20" name="Content Placeholder 3">
            <a:extLst>
              <a:ext uri="{FF2B5EF4-FFF2-40B4-BE49-F238E27FC236}">
                <a16:creationId xmlns:a16="http://schemas.microsoft.com/office/drawing/2014/main" id="{079C4FEB-ECE4-C442-B185-95188E3DE8FD}"/>
              </a:ext>
            </a:extLst>
          </p:cNvPr>
          <p:cNvGraphicFramePr>
            <a:graphicFrameLocks noGrp="1"/>
          </p:cNvGraphicFramePr>
          <p:nvPr>
            <p:ph idx="1"/>
            <p:extLst>
              <p:ext uri="{D42A27DB-BD31-4B8C-83A1-F6EECF244321}">
                <p14:modId xmlns:p14="http://schemas.microsoft.com/office/powerpoint/2010/main" val="2512039319"/>
              </p:ext>
            </p:extLst>
          </p:nvPr>
        </p:nvGraphicFramePr>
        <p:xfrm>
          <a:off x="4476693" y="292035"/>
          <a:ext cx="7685313" cy="427373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21" name="Diagram 20">
            <a:extLst>
              <a:ext uri="{FF2B5EF4-FFF2-40B4-BE49-F238E27FC236}">
                <a16:creationId xmlns:a16="http://schemas.microsoft.com/office/drawing/2014/main" id="{F0AD997D-526C-215D-77D7-0E9BB5BFBEA2}"/>
              </a:ext>
            </a:extLst>
          </p:cNvPr>
          <p:cNvGraphicFramePr/>
          <p:nvPr>
            <p:extLst>
              <p:ext uri="{D42A27DB-BD31-4B8C-83A1-F6EECF244321}">
                <p14:modId xmlns:p14="http://schemas.microsoft.com/office/powerpoint/2010/main" val="882822203"/>
              </p:ext>
            </p:extLst>
          </p:nvPr>
        </p:nvGraphicFramePr>
        <p:xfrm>
          <a:off x="5582302" y="4070002"/>
          <a:ext cx="6175092" cy="2834833"/>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22" name="Diagram 21">
            <a:extLst>
              <a:ext uri="{FF2B5EF4-FFF2-40B4-BE49-F238E27FC236}">
                <a16:creationId xmlns:a16="http://schemas.microsoft.com/office/drawing/2014/main" id="{32E78089-B86B-9195-781E-91104D1D44D9}"/>
              </a:ext>
            </a:extLst>
          </p:cNvPr>
          <p:cNvGraphicFramePr/>
          <p:nvPr>
            <p:extLst>
              <p:ext uri="{D42A27DB-BD31-4B8C-83A1-F6EECF244321}">
                <p14:modId xmlns:p14="http://schemas.microsoft.com/office/powerpoint/2010/main" val="3766938374"/>
              </p:ext>
            </p:extLst>
          </p:nvPr>
        </p:nvGraphicFramePr>
        <p:xfrm>
          <a:off x="6865513" y="8077828"/>
          <a:ext cx="6096000" cy="3710916"/>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23" name="Diagram 22">
            <a:extLst>
              <a:ext uri="{FF2B5EF4-FFF2-40B4-BE49-F238E27FC236}">
                <a16:creationId xmlns:a16="http://schemas.microsoft.com/office/drawing/2014/main" id="{B59D7D24-5678-1DBB-F657-37722178AC84}"/>
              </a:ext>
            </a:extLst>
          </p:cNvPr>
          <p:cNvGraphicFramePr/>
          <p:nvPr>
            <p:extLst>
              <p:ext uri="{D42A27DB-BD31-4B8C-83A1-F6EECF244321}">
                <p14:modId xmlns:p14="http://schemas.microsoft.com/office/powerpoint/2010/main" val="640927295"/>
              </p:ext>
            </p:extLst>
          </p:nvPr>
        </p:nvGraphicFramePr>
        <p:xfrm>
          <a:off x="6466114" y="6954425"/>
          <a:ext cx="5908793" cy="566811"/>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24" name="Content Placeholder 1">
            <a:extLst>
              <a:ext uri="{FF2B5EF4-FFF2-40B4-BE49-F238E27FC236}">
                <a16:creationId xmlns:a16="http://schemas.microsoft.com/office/drawing/2014/main" id="{A65E514F-BC1E-E81E-ED32-6C2FC889A9F6}"/>
              </a:ext>
            </a:extLst>
          </p:cNvPr>
          <p:cNvGraphicFramePr>
            <a:graphicFrameLocks/>
          </p:cNvGraphicFramePr>
          <p:nvPr>
            <p:extLst>
              <p:ext uri="{D42A27DB-BD31-4B8C-83A1-F6EECF244321}">
                <p14:modId xmlns:p14="http://schemas.microsoft.com/office/powerpoint/2010/main" val="2940376400"/>
              </p:ext>
            </p:extLst>
          </p:nvPr>
        </p:nvGraphicFramePr>
        <p:xfrm>
          <a:off x="3198713" y="9515149"/>
          <a:ext cx="4818994" cy="2768453"/>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spTree>
    <p:extLst>
      <p:ext uri="{BB962C8B-B14F-4D97-AF65-F5344CB8AC3E}">
        <p14:creationId xmlns:p14="http://schemas.microsoft.com/office/powerpoint/2010/main" val="1384807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FFFBEF9D-4049-BC6A-E661-012716111ABB}"/>
              </a:ext>
            </a:extLst>
          </p:cNvPr>
          <p:cNvSpPr txBox="1"/>
          <p:nvPr/>
        </p:nvSpPr>
        <p:spPr>
          <a:xfrm>
            <a:off x="252747" y="3059088"/>
            <a:ext cx="1583747" cy="584775"/>
          </a:xfrm>
          <a:prstGeom prst="rect">
            <a:avLst/>
          </a:prstGeom>
          <a:noFill/>
        </p:spPr>
        <p:txBody>
          <a:bodyPr wrap="square" rtlCol="0">
            <a:spAutoFit/>
          </a:bodyPr>
          <a:lstStyle/>
          <a:p>
            <a:r>
              <a:rPr lang="en-IN" sz="3200" dirty="0">
                <a:latin typeface="Cooper Black" panose="0208090404030B020404" pitchFamily="18" charset="0"/>
              </a:rPr>
              <a:t>STEPS</a:t>
            </a:r>
          </a:p>
        </p:txBody>
      </p:sp>
      <p:sp>
        <p:nvSpPr>
          <p:cNvPr id="9" name="TextBox 8">
            <a:extLst>
              <a:ext uri="{FF2B5EF4-FFF2-40B4-BE49-F238E27FC236}">
                <a16:creationId xmlns:a16="http://schemas.microsoft.com/office/drawing/2014/main" id="{83467263-BA35-3F53-38FF-C05007D28878}"/>
              </a:ext>
            </a:extLst>
          </p:cNvPr>
          <p:cNvSpPr txBox="1"/>
          <p:nvPr/>
        </p:nvSpPr>
        <p:spPr>
          <a:xfrm>
            <a:off x="3010865" y="283535"/>
            <a:ext cx="2938373" cy="830997"/>
          </a:xfrm>
          <a:prstGeom prst="rect">
            <a:avLst/>
          </a:prstGeom>
          <a:noFill/>
        </p:spPr>
        <p:txBody>
          <a:bodyPr wrap="square" rtlCol="0">
            <a:spAutoFit/>
          </a:bodyPr>
          <a:lstStyle/>
          <a:p>
            <a:r>
              <a:rPr lang="en-IN" sz="4800" dirty="0"/>
              <a:t>COPULA</a:t>
            </a:r>
          </a:p>
        </p:txBody>
      </p:sp>
      <p:cxnSp>
        <p:nvCxnSpPr>
          <p:cNvPr id="11" name="Straight Connector 10">
            <a:extLst>
              <a:ext uri="{FF2B5EF4-FFF2-40B4-BE49-F238E27FC236}">
                <a16:creationId xmlns:a16="http://schemas.microsoft.com/office/drawing/2014/main" id="{95A63B33-AFBD-E7A3-C913-0C5C8E63FDBD}"/>
              </a:ext>
            </a:extLst>
          </p:cNvPr>
          <p:cNvCxnSpPr>
            <a:cxnSpLocks/>
          </p:cNvCxnSpPr>
          <p:nvPr/>
        </p:nvCxnSpPr>
        <p:spPr>
          <a:xfrm>
            <a:off x="2228058" y="1114532"/>
            <a:ext cx="9963942" cy="0"/>
          </a:xfrm>
          <a:prstGeom prst="line">
            <a:avLst/>
          </a:prstGeom>
          <a:ln w="76200"/>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35A92C75-30E1-D417-7AC2-246AFAEC19BA}"/>
              </a:ext>
            </a:extLst>
          </p:cNvPr>
          <p:cNvPicPr>
            <a:picLocks noChangeAspect="1"/>
          </p:cNvPicPr>
          <p:nvPr/>
        </p:nvPicPr>
        <p:blipFill>
          <a:blip r:embed="rId2">
            <a:extLst>
              <a:ext uri="{28A0092B-C50C-407E-A947-70E740481C1C}">
                <a14:useLocalDpi xmlns:a14="http://schemas.microsoft.com/office/drawing/2010/main" val="0"/>
              </a:ext>
            </a:extLst>
          </a:blip>
          <a:srcRect l="9516" r="17026"/>
          <a:stretch>
            <a:fillRect/>
          </a:stretch>
        </p:blipFill>
        <p:spPr>
          <a:xfrm rot="19959281">
            <a:off x="1591214" y="466066"/>
            <a:ext cx="1424890" cy="2707891"/>
          </a:xfrm>
          <a:custGeom>
            <a:avLst/>
            <a:gdLst>
              <a:gd name="connsiteX0" fmla="*/ 493077 w 957187"/>
              <a:gd name="connsiteY0" fmla="*/ 0 h 1821264"/>
              <a:gd name="connsiteX1" fmla="*/ 944098 w 957187"/>
              <a:gd name="connsiteY1" fmla="*/ 1580635 h 1821264"/>
              <a:gd name="connsiteX2" fmla="*/ 903835 w 957187"/>
              <a:gd name="connsiteY2" fmla="*/ 1821264 h 1821264"/>
              <a:gd name="connsiteX3" fmla="*/ 903830 w 957187"/>
              <a:gd name="connsiteY3" fmla="*/ 1821264 h 1821264"/>
              <a:gd name="connsiteX4" fmla="*/ 269101 w 957187"/>
              <a:gd name="connsiteY4" fmla="*/ 1674652 h 1821264"/>
              <a:gd name="connsiteX5" fmla="*/ 289365 w 957187"/>
              <a:gd name="connsiteY5" fmla="*/ 1596495 h 1821264"/>
              <a:gd name="connsiteX6" fmla="*/ 319204 w 957187"/>
              <a:gd name="connsiteY6" fmla="*/ 1302959 h 1821264"/>
              <a:gd name="connsiteX7" fmla="*/ 68375 w 957187"/>
              <a:gd name="connsiteY7" fmla="*/ 488616 h 1821264"/>
              <a:gd name="connsiteX8" fmla="*/ 0 w 957187"/>
              <a:gd name="connsiteY8" fmla="*/ 397939 h 182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7187" h="1821264">
                <a:moveTo>
                  <a:pt x="493077" y="0"/>
                </a:moveTo>
                <a:cubicBezTo>
                  <a:pt x="846249" y="448184"/>
                  <a:pt x="1006146" y="1017436"/>
                  <a:pt x="944098" y="1580635"/>
                </a:cubicBezTo>
                <a:lnTo>
                  <a:pt x="903835" y="1821264"/>
                </a:lnTo>
                <a:lnTo>
                  <a:pt x="903830" y="1821264"/>
                </a:lnTo>
                <a:lnTo>
                  <a:pt x="269101" y="1674652"/>
                </a:lnTo>
                <a:lnTo>
                  <a:pt x="289365" y="1596495"/>
                </a:lnTo>
                <a:cubicBezTo>
                  <a:pt x="308930" y="1501680"/>
                  <a:pt x="319204" y="1403510"/>
                  <a:pt x="319204" y="1302959"/>
                </a:cubicBezTo>
                <a:cubicBezTo>
                  <a:pt x="319204" y="1001308"/>
                  <a:pt x="226735" y="721075"/>
                  <a:pt x="68375" y="488616"/>
                </a:cubicBezTo>
                <a:lnTo>
                  <a:pt x="0" y="397939"/>
                </a:lnTo>
                <a:close/>
              </a:path>
            </a:pathLst>
          </a:custGeom>
        </p:spPr>
      </p:pic>
      <p:pic>
        <p:nvPicPr>
          <p:cNvPr id="3" name="Picture 2">
            <a:extLst>
              <a:ext uri="{FF2B5EF4-FFF2-40B4-BE49-F238E27FC236}">
                <a16:creationId xmlns:a16="http://schemas.microsoft.com/office/drawing/2014/main" id="{3BA3A3D6-C74D-3678-E99C-1121CA7828AA}"/>
              </a:ext>
            </a:extLst>
          </p:cNvPr>
          <p:cNvPicPr>
            <a:picLocks noChangeAspect="1"/>
          </p:cNvPicPr>
          <p:nvPr/>
        </p:nvPicPr>
        <p:blipFill>
          <a:blip r:embed="rId3">
            <a:extLst>
              <a:ext uri="{28A0092B-C50C-407E-A947-70E740481C1C}">
                <a14:useLocalDpi xmlns:a14="http://schemas.microsoft.com/office/drawing/2010/main" val="0"/>
              </a:ext>
            </a:extLst>
          </a:blip>
          <a:srcRect l="31917" t="2780" r="12674" b="138"/>
          <a:stretch>
            <a:fillRect/>
          </a:stretch>
        </p:blipFill>
        <p:spPr>
          <a:xfrm rot="16380886">
            <a:off x="-136712" y="761924"/>
            <a:ext cx="856514" cy="1844730"/>
          </a:xfrm>
          <a:custGeom>
            <a:avLst/>
            <a:gdLst>
              <a:gd name="connsiteX0" fmla="*/ 567791 w 856514"/>
              <a:gd name="connsiteY0" fmla="*/ 0 h 1844730"/>
              <a:gd name="connsiteX1" fmla="*/ 709002 w 856514"/>
              <a:gd name="connsiteY1" fmla="*/ 1844730 h 1844730"/>
              <a:gd name="connsiteX2" fmla="*/ 116418 w 856514"/>
              <a:gd name="connsiteY2" fmla="*/ 1620402 h 1844730"/>
              <a:gd name="connsiteX3" fmla="*/ 126750 w 856514"/>
              <a:gd name="connsiteY3" fmla="*/ 1595606 h 1844730"/>
              <a:gd name="connsiteX4" fmla="*/ 11285 w 856514"/>
              <a:gd name="connsiteY4" fmla="*/ 349818 h 1844730"/>
              <a:gd name="connsiteX5" fmla="*/ 0 w 856514"/>
              <a:gd name="connsiteY5" fmla="*/ 332590 h 184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514" h="1844730">
                <a:moveTo>
                  <a:pt x="567791" y="0"/>
                </a:moveTo>
                <a:cubicBezTo>
                  <a:pt x="894991" y="558590"/>
                  <a:pt x="946966" y="1237567"/>
                  <a:pt x="709002" y="1844730"/>
                </a:cubicBezTo>
                <a:lnTo>
                  <a:pt x="116418" y="1620402"/>
                </a:lnTo>
                <a:lnTo>
                  <a:pt x="126750" y="1595606"/>
                </a:lnTo>
                <a:cubicBezTo>
                  <a:pt x="269910" y="1199558"/>
                  <a:pt x="241894" y="743510"/>
                  <a:pt x="11285" y="349818"/>
                </a:cubicBezTo>
                <a:lnTo>
                  <a:pt x="0" y="332590"/>
                </a:lnTo>
                <a:close/>
              </a:path>
            </a:pathLst>
          </a:custGeom>
        </p:spPr>
      </p:pic>
      <p:pic>
        <p:nvPicPr>
          <p:cNvPr id="13" name="Picture 12">
            <a:extLst>
              <a:ext uri="{FF2B5EF4-FFF2-40B4-BE49-F238E27FC236}">
                <a16:creationId xmlns:a16="http://schemas.microsoft.com/office/drawing/2014/main" id="{953277AC-769D-C8A1-E0BE-B20CF9B4A540}"/>
              </a:ext>
            </a:extLst>
          </p:cNvPr>
          <p:cNvPicPr>
            <a:picLocks noChangeAspect="1"/>
          </p:cNvPicPr>
          <p:nvPr/>
        </p:nvPicPr>
        <p:blipFill>
          <a:blip r:embed="rId4">
            <a:extLst>
              <a:ext uri="{28A0092B-C50C-407E-A947-70E740481C1C}">
                <a14:useLocalDpi xmlns:a14="http://schemas.microsoft.com/office/drawing/2010/main" val="0"/>
              </a:ext>
            </a:extLst>
          </a:blip>
          <a:srcRect l="4159" t="2289" r="16989" b="870"/>
          <a:stretch>
            <a:fillRect/>
          </a:stretch>
        </p:blipFill>
        <p:spPr>
          <a:xfrm rot="1033026">
            <a:off x="1719235" y="2932917"/>
            <a:ext cx="881212" cy="1848200"/>
          </a:xfrm>
          <a:custGeom>
            <a:avLst/>
            <a:gdLst>
              <a:gd name="connsiteX0" fmla="*/ 555115 w 881212"/>
              <a:gd name="connsiteY0" fmla="*/ 0 h 1848200"/>
              <a:gd name="connsiteX1" fmla="*/ 759943 w 881212"/>
              <a:gd name="connsiteY1" fmla="*/ 1848200 h 1848200"/>
              <a:gd name="connsiteX2" fmla="*/ 85983 w 881212"/>
              <a:gd name="connsiteY2" fmla="*/ 1603035 h 1848200"/>
              <a:gd name="connsiteX3" fmla="*/ 125908 w 881212"/>
              <a:gd name="connsiteY3" fmla="*/ 1492760 h 1848200"/>
              <a:gd name="connsiteX4" fmla="*/ 31754 w 881212"/>
              <a:gd name="connsiteY4" fmla="*/ 395863 h 1848200"/>
              <a:gd name="connsiteX5" fmla="*/ 0 w 881212"/>
              <a:gd name="connsiteY5" fmla="*/ 340923 h 18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212" h="1848200">
                <a:moveTo>
                  <a:pt x="555115" y="0"/>
                </a:moveTo>
                <a:cubicBezTo>
                  <a:pt x="900658" y="556156"/>
                  <a:pt x="976047" y="1236410"/>
                  <a:pt x="759943" y="1848200"/>
                </a:cubicBezTo>
                <a:lnTo>
                  <a:pt x="85983" y="1603035"/>
                </a:lnTo>
                <a:lnTo>
                  <a:pt x="125908" y="1492760"/>
                </a:lnTo>
                <a:cubicBezTo>
                  <a:pt x="237275" y="1131320"/>
                  <a:pt x="206239" y="736116"/>
                  <a:pt x="31754" y="395863"/>
                </a:cubicBezTo>
                <a:lnTo>
                  <a:pt x="0" y="340923"/>
                </a:lnTo>
                <a:close/>
              </a:path>
            </a:pathLst>
          </a:custGeom>
        </p:spPr>
      </p:pic>
      <p:pic>
        <p:nvPicPr>
          <p:cNvPr id="14" name="Picture 13">
            <a:extLst>
              <a:ext uri="{FF2B5EF4-FFF2-40B4-BE49-F238E27FC236}">
                <a16:creationId xmlns:a16="http://schemas.microsoft.com/office/drawing/2014/main" id="{B50FC55F-EB84-AF25-BF62-80ED66CF8B33}"/>
              </a:ext>
            </a:extLst>
          </p:cNvPr>
          <p:cNvPicPr>
            <a:picLocks noChangeAspect="1"/>
          </p:cNvPicPr>
          <p:nvPr/>
        </p:nvPicPr>
        <p:blipFill>
          <a:blip r:embed="rId5">
            <a:extLst>
              <a:ext uri="{28A0092B-C50C-407E-A947-70E740481C1C}">
                <a14:useLocalDpi xmlns:a14="http://schemas.microsoft.com/office/drawing/2010/main" val="0"/>
              </a:ext>
            </a:extLst>
          </a:blip>
          <a:srcRect l="4462" t="8328" r="18835" b="762"/>
          <a:stretch>
            <a:fillRect/>
          </a:stretch>
        </p:blipFill>
        <p:spPr>
          <a:xfrm rot="4115801">
            <a:off x="722370" y="4185261"/>
            <a:ext cx="953911" cy="1835971"/>
          </a:xfrm>
          <a:custGeom>
            <a:avLst/>
            <a:gdLst>
              <a:gd name="connsiteX0" fmla="*/ 629614 w 953911"/>
              <a:gd name="connsiteY0" fmla="*/ 0 h 1835971"/>
              <a:gd name="connsiteX1" fmla="*/ 820680 w 953911"/>
              <a:gd name="connsiteY1" fmla="*/ 1835971 h 1835971"/>
              <a:gd name="connsiteX2" fmla="*/ 110128 w 953911"/>
              <a:gd name="connsiteY2" fmla="*/ 1592441 h 1835971"/>
              <a:gd name="connsiteX3" fmla="*/ 131689 w 953911"/>
              <a:gd name="connsiteY3" fmla="*/ 1533816 h 1835971"/>
              <a:gd name="connsiteX4" fmla="*/ 189427 w 953911"/>
              <a:gd name="connsiteY4" fmla="*/ 953040 h 1835971"/>
              <a:gd name="connsiteX5" fmla="*/ 13327 w 953911"/>
              <a:gd name="connsiteY5" fmla="*/ 396602 h 1835971"/>
              <a:gd name="connsiteX6" fmla="*/ 0 w 953911"/>
              <a:gd name="connsiteY6" fmla="*/ 375339 h 18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911" h="1835971">
                <a:moveTo>
                  <a:pt x="629614" y="0"/>
                </a:moveTo>
                <a:cubicBezTo>
                  <a:pt x="980335" y="549894"/>
                  <a:pt x="1050659" y="1225644"/>
                  <a:pt x="820680" y="1835971"/>
                </a:cubicBezTo>
                <a:lnTo>
                  <a:pt x="110128" y="1592441"/>
                </a:lnTo>
                <a:lnTo>
                  <a:pt x="131689" y="1533816"/>
                </a:lnTo>
                <a:cubicBezTo>
                  <a:pt x="188786" y="1351213"/>
                  <a:pt x="210419" y="1154733"/>
                  <a:pt x="189427" y="953040"/>
                </a:cubicBezTo>
                <a:cubicBezTo>
                  <a:pt x="168434" y="751346"/>
                  <a:pt x="106803" y="563533"/>
                  <a:pt x="13327" y="396602"/>
                </a:cubicBezTo>
                <a:lnTo>
                  <a:pt x="0" y="375339"/>
                </a:lnTo>
                <a:close/>
              </a:path>
            </a:pathLst>
          </a:custGeom>
        </p:spPr>
      </p:pic>
      <p:pic>
        <p:nvPicPr>
          <p:cNvPr id="15" name="Picture 14">
            <a:extLst>
              <a:ext uri="{FF2B5EF4-FFF2-40B4-BE49-F238E27FC236}">
                <a16:creationId xmlns:a16="http://schemas.microsoft.com/office/drawing/2014/main" id="{1CDA7824-1C45-62F9-245F-1A49F4B7A502}"/>
              </a:ext>
            </a:extLst>
          </p:cNvPr>
          <p:cNvPicPr>
            <a:picLocks noChangeAspect="1"/>
          </p:cNvPicPr>
          <p:nvPr/>
        </p:nvPicPr>
        <p:blipFill>
          <a:blip r:embed="rId6">
            <a:extLst>
              <a:ext uri="{28A0092B-C50C-407E-A947-70E740481C1C}">
                <a14:useLocalDpi xmlns:a14="http://schemas.microsoft.com/office/drawing/2010/main" val="0"/>
              </a:ext>
            </a:extLst>
          </a:blip>
          <a:srcRect l="8101" t="3255" r="19845" b="2962"/>
          <a:stretch>
            <a:fillRect/>
          </a:stretch>
        </p:blipFill>
        <p:spPr>
          <a:xfrm rot="7372604">
            <a:off x="-810311" y="4251145"/>
            <a:ext cx="972845" cy="1839281"/>
          </a:xfrm>
          <a:custGeom>
            <a:avLst/>
            <a:gdLst>
              <a:gd name="connsiteX0" fmla="*/ 603651 w 972845"/>
              <a:gd name="connsiteY0" fmla="*/ 0 h 1839281"/>
              <a:gd name="connsiteX1" fmla="*/ 877235 w 972845"/>
              <a:gd name="connsiteY1" fmla="*/ 1839281 h 1839281"/>
              <a:gd name="connsiteX2" fmla="*/ 215358 w 972845"/>
              <a:gd name="connsiteY2" fmla="*/ 1639806 h 1839281"/>
              <a:gd name="connsiteX3" fmla="*/ 234476 w 972845"/>
              <a:gd name="connsiteY3" fmla="*/ 1569645 h 1839281"/>
              <a:gd name="connsiteX4" fmla="*/ 45603 w 972845"/>
              <a:gd name="connsiteY4" fmla="*/ 485037 h 1839281"/>
              <a:gd name="connsiteX5" fmla="*/ 0 w 972845"/>
              <a:gd name="connsiteY5" fmla="*/ 419145 h 18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845" h="1839281">
                <a:moveTo>
                  <a:pt x="603651" y="0"/>
                </a:moveTo>
                <a:cubicBezTo>
                  <a:pt x="968719" y="536390"/>
                  <a:pt x="1069416" y="1213361"/>
                  <a:pt x="877235" y="1839281"/>
                </a:cubicBezTo>
                <a:lnTo>
                  <a:pt x="215358" y="1639806"/>
                </a:lnTo>
                <a:lnTo>
                  <a:pt x="234476" y="1569645"/>
                </a:lnTo>
                <a:cubicBezTo>
                  <a:pt x="316358" y="1196131"/>
                  <a:pt x="245517" y="806091"/>
                  <a:pt x="45603" y="485037"/>
                </a:cubicBezTo>
                <a:lnTo>
                  <a:pt x="0" y="419145"/>
                </a:lnTo>
                <a:close/>
              </a:path>
            </a:pathLst>
          </a:custGeom>
        </p:spPr>
      </p:pic>
      <p:pic>
        <p:nvPicPr>
          <p:cNvPr id="16" name="Picture 15">
            <a:extLst>
              <a:ext uri="{FF2B5EF4-FFF2-40B4-BE49-F238E27FC236}">
                <a16:creationId xmlns:a16="http://schemas.microsoft.com/office/drawing/2014/main" id="{FC2E9B5C-0FDC-3143-0FAB-942F66203583}"/>
              </a:ext>
            </a:extLst>
          </p:cNvPr>
          <p:cNvPicPr>
            <a:picLocks noChangeAspect="1"/>
          </p:cNvPicPr>
          <p:nvPr/>
        </p:nvPicPr>
        <p:blipFill>
          <a:blip r:embed="rId7">
            <a:extLst>
              <a:ext uri="{28A0092B-C50C-407E-A947-70E740481C1C}">
                <a14:useLocalDpi xmlns:a14="http://schemas.microsoft.com/office/drawing/2010/main" val="0"/>
              </a:ext>
            </a:extLst>
          </a:blip>
          <a:srcRect l="11104" t="2510" r="17780" b="4268"/>
          <a:stretch>
            <a:fillRect/>
          </a:stretch>
        </p:blipFill>
        <p:spPr>
          <a:xfrm rot="10139993">
            <a:off x="-1804836" y="3049862"/>
            <a:ext cx="876542" cy="1863252"/>
          </a:xfrm>
          <a:custGeom>
            <a:avLst/>
            <a:gdLst>
              <a:gd name="connsiteX0" fmla="*/ 602541 w 876542"/>
              <a:gd name="connsiteY0" fmla="*/ 0 h 1863252"/>
              <a:gd name="connsiteX1" fmla="*/ 720931 w 876542"/>
              <a:gd name="connsiteY1" fmla="*/ 1863252 h 1863252"/>
              <a:gd name="connsiteX2" fmla="*/ 105444 w 876542"/>
              <a:gd name="connsiteY2" fmla="*/ 1607552 h 1863252"/>
              <a:gd name="connsiteX3" fmla="*/ 136411 w 876542"/>
              <a:gd name="connsiteY3" fmla="*/ 1525482 h 1863252"/>
              <a:gd name="connsiteX4" fmla="*/ 147926 w 876542"/>
              <a:gd name="connsiteY4" fmla="*/ 673462 h 1863252"/>
              <a:gd name="connsiteX5" fmla="*/ 36686 w 876542"/>
              <a:gd name="connsiteY5" fmla="*/ 400187 h 1863252"/>
              <a:gd name="connsiteX6" fmla="*/ 0 w 876542"/>
              <a:gd name="connsiteY6" fmla="*/ 338843 h 186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542" h="1863252">
                <a:moveTo>
                  <a:pt x="602541" y="0"/>
                </a:moveTo>
                <a:cubicBezTo>
                  <a:pt x="920520" y="572360"/>
                  <a:pt x="964094" y="1258155"/>
                  <a:pt x="720931" y="1863252"/>
                </a:cubicBezTo>
                <a:lnTo>
                  <a:pt x="105444" y="1607552"/>
                </a:lnTo>
                <a:lnTo>
                  <a:pt x="136411" y="1525482"/>
                </a:lnTo>
                <a:cubicBezTo>
                  <a:pt x="222951" y="1257851"/>
                  <a:pt x="232818" y="962922"/>
                  <a:pt x="147926" y="673462"/>
                </a:cubicBezTo>
                <a:cubicBezTo>
                  <a:pt x="119629" y="576976"/>
                  <a:pt x="82143" y="485664"/>
                  <a:pt x="36686" y="400187"/>
                </a:cubicBezTo>
                <a:lnTo>
                  <a:pt x="0" y="338843"/>
                </a:lnTo>
                <a:close/>
              </a:path>
            </a:pathLst>
          </a:custGeom>
        </p:spPr>
      </p:pic>
      <p:pic>
        <p:nvPicPr>
          <p:cNvPr id="17" name="Picture 16">
            <a:extLst>
              <a:ext uri="{FF2B5EF4-FFF2-40B4-BE49-F238E27FC236}">
                <a16:creationId xmlns:a16="http://schemas.microsoft.com/office/drawing/2014/main" id="{5FB7684E-9D38-E50C-C502-3B318235A644}"/>
              </a:ext>
            </a:extLst>
          </p:cNvPr>
          <p:cNvPicPr>
            <a:picLocks noChangeAspect="1"/>
          </p:cNvPicPr>
          <p:nvPr/>
        </p:nvPicPr>
        <p:blipFill>
          <a:blip r:embed="rId8">
            <a:extLst>
              <a:ext uri="{28A0092B-C50C-407E-A947-70E740481C1C}">
                <a14:useLocalDpi xmlns:a14="http://schemas.microsoft.com/office/drawing/2010/main" val="0"/>
              </a:ext>
            </a:extLst>
          </a:blip>
          <a:srcRect l="3398" r="26443"/>
          <a:stretch>
            <a:fillRect/>
          </a:stretch>
        </p:blipFill>
        <p:spPr>
          <a:xfrm rot="13118875">
            <a:off x="-1568274" y="1609785"/>
            <a:ext cx="839185" cy="1702943"/>
          </a:xfrm>
          <a:custGeom>
            <a:avLst/>
            <a:gdLst>
              <a:gd name="connsiteX0" fmla="*/ 550647 w 839185"/>
              <a:gd name="connsiteY0" fmla="*/ 0 h 1702943"/>
              <a:gd name="connsiteX1" fmla="*/ 603348 w 839185"/>
              <a:gd name="connsiteY1" fmla="*/ 0 h 1702943"/>
              <a:gd name="connsiteX2" fmla="*/ 694117 w 839185"/>
              <a:gd name="connsiteY2" fmla="*/ 199030 h 1702943"/>
              <a:gd name="connsiteX3" fmla="*/ 742506 w 839185"/>
              <a:gd name="connsiteY3" fmla="*/ 1601603 h 1702943"/>
              <a:gd name="connsiteX4" fmla="*/ 704169 w 839185"/>
              <a:gd name="connsiteY4" fmla="*/ 1702943 h 1702943"/>
              <a:gd name="connsiteX5" fmla="*/ 378244 w 839185"/>
              <a:gd name="connsiteY5" fmla="*/ 1702943 h 1702943"/>
              <a:gd name="connsiteX6" fmla="*/ 56065 w 839185"/>
              <a:gd name="connsiteY6" fmla="*/ 1559454 h 1702943"/>
              <a:gd name="connsiteX7" fmla="*/ 102862 w 839185"/>
              <a:gd name="connsiteY7" fmla="*/ 1438429 h 1702943"/>
              <a:gd name="connsiteX8" fmla="*/ 25536 w 839185"/>
              <a:gd name="connsiteY8" fmla="*/ 327748 h 1702943"/>
              <a:gd name="connsiteX9" fmla="*/ 0 w 839185"/>
              <a:gd name="connsiteY9" fmla="*/ 281634 h 170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185" h="1702943">
                <a:moveTo>
                  <a:pt x="550647" y="0"/>
                </a:moveTo>
                <a:lnTo>
                  <a:pt x="603348" y="0"/>
                </a:lnTo>
                <a:lnTo>
                  <a:pt x="694117" y="199030"/>
                </a:lnTo>
                <a:cubicBezTo>
                  <a:pt x="869266" y="648996"/>
                  <a:pt x="886331" y="1143612"/>
                  <a:pt x="742506" y="1601603"/>
                </a:cubicBezTo>
                <a:lnTo>
                  <a:pt x="704169" y="1702943"/>
                </a:lnTo>
                <a:lnTo>
                  <a:pt x="378244" y="1702943"/>
                </a:lnTo>
                <a:lnTo>
                  <a:pt x="56065" y="1559454"/>
                </a:lnTo>
                <a:lnTo>
                  <a:pt x="102862" y="1438429"/>
                </a:lnTo>
                <a:cubicBezTo>
                  <a:pt x="227220" y="1061429"/>
                  <a:pt x="190964" y="663547"/>
                  <a:pt x="25536" y="327748"/>
                </a:cubicBezTo>
                <a:lnTo>
                  <a:pt x="0" y="281634"/>
                </a:lnTo>
                <a:close/>
              </a:path>
            </a:pathLst>
          </a:custGeom>
        </p:spPr>
      </p:pic>
      <p:graphicFrame>
        <p:nvGraphicFramePr>
          <p:cNvPr id="7" name="Diagram 6">
            <a:extLst>
              <a:ext uri="{FF2B5EF4-FFF2-40B4-BE49-F238E27FC236}">
                <a16:creationId xmlns:a16="http://schemas.microsoft.com/office/drawing/2014/main" id="{1927369F-C3B6-F83A-DC91-411862B7F86E}"/>
              </a:ext>
            </a:extLst>
          </p:cNvPr>
          <p:cNvGraphicFramePr/>
          <p:nvPr>
            <p:extLst>
              <p:ext uri="{D42A27DB-BD31-4B8C-83A1-F6EECF244321}">
                <p14:modId xmlns:p14="http://schemas.microsoft.com/office/powerpoint/2010/main" val="2340236539"/>
              </p:ext>
            </p:extLst>
          </p:nvPr>
        </p:nvGraphicFramePr>
        <p:xfrm>
          <a:off x="7210029" y="1820011"/>
          <a:ext cx="6096000" cy="371091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8" name="Diagram 7">
            <a:extLst>
              <a:ext uri="{FF2B5EF4-FFF2-40B4-BE49-F238E27FC236}">
                <a16:creationId xmlns:a16="http://schemas.microsoft.com/office/drawing/2014/main" id="{5B50692C-668A-9304-22A2-2801484A84D9}"/>
              </a:ext>
            </a:extLst>
          </p:cNvPr>
          <p:cNvGraphicFramePr/>
          <p:nvPr>
            <p:extLst>
              <p:ext uri="{D42A27DB-BD31-4B8C-83A1-F6EECF244321}">
                <p14:modId xmlns:p14="http://schemas.microsoft.com/office/powerpoint/2010/main" val="2677970090"/>
              </p:ext>
            </p:extLst>
          </p:nvPr>
        </p:nvGraphicFramePr>
        <p:xfrm>
          <a:off x="6283207" y="1253200"/>
          <a:ext cx="5908793" cy="566811"/>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0" name="Content Placeholder 1">
            <a:extLst>
              <a:ext uri="{FF2B5EF4-FFF2-40B4-BE49-F238E27FC236}">
                <a16:creationId xmlns:a16="http://schemas.microsoft.com/office/drawing/2014/main" id="{405FACAA-DA29-36B0-53BC-EFC635C2ABB8}"/>
              </a:ext>
            </a:extLst>
          </p:cNvPr>
          <p:cNvGraphicFramePr>
            <a:graphicFrameLocks noGrp="1"/>
          </p:cNvGraphicFramePr>
          <p:nvPr>
            <p:ph idx="1"/>
            <p:extLst>
              <p:ext uri="{D42A27DB-BD31-4B8C-83A1-F6EECF244321}">
                <p14:modId xmlns:p14="http://schemas.microsoft.com/office/powerpoint/2010/main" val="1247915122"/>
              </p:ext>
            </p:extLst>
          </p:nvPr>
        </p:nvGraphicFramePr>
        <p:xfrm>
          <a:off x="3426049" y="3349923"/>
          <a:ext cx="4818994" cy="276845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4243545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E2D14D47-4F10-0938-3E26-D94F8385271B}"/>
              </a:ext>
            </a:extLst>
          </p:cNvPr>
          <p:cNvSpPr>
            <a:spLocks noChangeAspect="1" noChangeArrowheads="1"/>
          </p:cNvSpPr>
          <p:nvPr/>
        </p:nvSpPr>
        <p:spPr bwMode="auto">
          <a:xfrm>
            <a:off x="5943600" y="31938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10" name="Diagram 9">
            <a:extLst>
              <a:ext uri="{FF2B5EF4-FFF2-40B4-BE49-F238E27FC236}">
                <a16:creationId xmlns:a16="http://schemas.microsoft.com/office/drawing/2014/main" id="{E542E72B-BDE9-CF1F-DC10-B4A95E18785C}"/>
              </a:ext>
            </a:extLst>
          </p:cNvPr>
          <p:cNvGraphicFramePr/>
          <p:nvPr>
            <p:extLst>
              <p:ext uri="{D42A27DB-BD31-4B8C-83A1-F6EECF244321}">
                <p14:modId xmlns:p14="http://schemas.microsoft.com/office/powerpoint/2010/main" val="345014396"/>
              </p:ext>
            </p:extLst>
          </p:nvPr>
        </p:nvGraphicFramePr>
        <p:xfrm>
          <a:off x="6342993" y="566811"/>
          <a:ext cx="6096000" cy="371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3" name="Diagram 22">
            <a:extLst>
              <a:ext uri="{FF2B5EF4-FFF2-40B4-BE49-F238E27FC236}">
                <a16:creationId xmlns:a16="http://schemas.microsoft.com/office/drawing/2014/main" id="{8C8C13EE-B985-60E6-9709-656940DDED43}"/>
              </a:ext>
            </a:extLst>
          </p:cNvPr>
          <p:cNvGraphicFramePr/>
          <p:nvPr>
            <p:extLst>
              <p:ext uri="{D42A27DB-BD31-4B8C-83A1-F6EECF244321}">
                <p14:modId xmlns:p14="http://schemas.microsoft.com/office/powerpoint/2010/main" val="3144675341"/>
              </p:ext>
            </p:extLst>
          </p:nvPr>
        </p:nvGraphicFramePr>
        <p:xfrm>
          <a:off x="6096000" y="0"/>
          <a:ext cx="5908793" cy="5668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7" name="Content Placeholder 1">
            <a:extLst>
              <a:ext uri="{FF2B5EF4-FFF2-40B4-BE49-F238E27FC236}">
                <a16:creationId xmlns:a16="http://schemas.microsoft.com/office/drawing/2014/main" id="{D4179D55-51A6-7C51-7E55-D5658C4F8CE2}"/>
              </a:ext>
            </a:extLst>
          </p:cNvPr>
          <p:cNvGraphicFramePr>
            <a:graphicFrameLocks noGrp="1"/>
          </p:cNvGraphicFramePr>
          <p:nvPr>
            <p:ph idx="1"/>
            <p:extLst>
              <p:ext uri="{D42A27DB-BD31-4B8C-83A1-F6EECF244321}">
                <p14:modId xmlns:p14="http://schemas.microsoft.com/office/powerpoint/2010/main" val="3795274067"/>
              </p:ext>
            </p:extLst>
          </p:nvPr>
        </p:nvGraphicFramePr>
        <p:xfrm>
          <a:off x="6981496" y="4173977"/>
          <a:ext cx="4818994" cy="276845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8" name="TextBox 27">
            <a:extLst>
              <a:ext uri="{FF2B5EF4-FFF2-40B4-BE49-F238E27FC236}">
                <a16:creationId xmlns:a16="http://schemas.microsoft.com/office/drawing/2014/main" id="{191ACA20-FD93-9470-5745-C9F419F1B411}"/>
              </a:ext>
            </a:extLst>
          </p:cNvPr>
          <p:cNvSpPr txBox="1"/>
          <p:nvPr/>
        </p:nvSpPr>
        <p:spPr>
          <a:xfrm>
            <a:off x="3502571" y="611897"/>
            <a:ext cx="3478925" cy="584775"/>
          </a:xfrm>
          <a:prstGeom prst="rect">
            <a:avLst/>
          </a:prstGeom>
          <a:noFill/>
        </p:spPr>
        <p:txBody>
          <a:bodyPr wrap="square" rtlCol="0">
            <a:spAutoFit/>
          </a:bodyPr>
          <a:lstStyle/>
          <a:p>
            <a:r>
              <a:rPr lang="en-IN" sz="3200" dirty="0"/>
              <a:t>COPULA</a:t>
            </a:r>
          </a:p>
        </p:txBody>
      </p:sp>
    </p:spTree>
    <p:extLst>
      <p:ext uri="{BB962C8B-B14F-4D97-AF65-F5344CB8AC3E}">
        <p14:creationId xmlns:p14="http://schemas.microsoft.com/office/powerpoint/2010/main" val="3174595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FE67-1791-B2E5-D34E-E3436F75ACAB}"/>
              </a:ext>
            </a:extLst>
          </p:cNvPr>
          <p:cNvSpPr>
            <a:spLocks noGrp="1"/>
          </p:cNvSpPr>
          <p:nvPr>
            <p:ph type="title"/>
          </p:nvPr>
        </p:nvSpPr>
        <p:spPr/>
        <p:txBody>
          <a:bodyPr/>
          <a:lstStyle/>
          <a:p>
            <a:r>
              <a:rPr lang="en-IN" b="1" dirty="0"/>
              <a:t>Dependence Measure</a:t>
            </a:r>
          </a:p>
        </p:txBody>
      </p:sp>
      <p:sp>
        <p:nvSpPr>
          <p:cNvPr id="3" name="Content Placeholder 2">
            <a:extLst>
              <a:ext uri="{FF2B5EF4-FFF2-40B4-BE49-F238E27FC236}">
                <a16:creationId xmlns:a16="http://schemas.microsoft.com/office/drawing/2014/main" id="{A4D161C3-8761-AD44-3941-C7A84D0ED7AE}"/>
              </a:ext>
            </a:extLst>
          </p:cNvPr>
          <p:cNvSpPr>
            <a:spLocks noGrp="1"/>
          </p:cNvSpPr>
          <p:nvPr>
            <p:ph idx="1"/>
          </p:nvPr>
        </p:nvSpPr>
        <p:spPr>
          <a:xfrm>
            <a:off x="838200" y="1825625"/>
            <a:ext cx="9728200" cy="1498069"/>
          </a:xfrm>
          <a:solidFill>
            <a:schemeClr val="accent1">
              <a:lumMod val="20000"/>
              <a:lumOff val="80000"/>
            </a:schemeClr>
          </a:solidFill>
        </p:spPr>
        <p:txBody>
          <a:bodyPr anchor="ctr"/>
          <a:lstStyle/>
          <a:p>
            <a:r>
              <a:rPr lang="en-US" sz="1800" b="0" i="0" u="none" strike="noStrike" dirty="0">
                <a:solidFill>
                  <a:srgbClr val="000000"/>
                </a:solidFill>
                <a:effectLst/>
                <a:latin typeface="Times New Roman" panose="02020603050405020304" pitchFamily="18" charset="0"/>
              </a:rPr>
              <a:t>Three metrics of dependence are used in this study: the index of tail dependency, Kendall's tau, &amp; Pearson's rho.</a:t>
            </a:r>
            <a:endParaRPr lang="en-IN" sz="1800" dirty="0">
              <a:solidFill>
                <a:srgbClr val="000000"/>
              </a:solidFill>
              <a:latin typeface="Times New Roman" panose="02020603050405020304" pitchFamily="18" charset="0"/>
            </a:endParaRPr>
          </a:p>
          <a:p>
            <a:r>
              <a:rPr lang="en-IN" sz="1800" b="0" i="0" u="none" strike="noStrike" dirty="0">
                <a:solidFill>
                  <a:srgbClr val="000000"/>
                </a:solidFill>
                <a:effectLst/>
                <a:latin typeface="Times New Roman" panose="02020603050405020304" pitchFamily="18" charset="0"/>
              </a:rPr>
              <a:t>Tail Dependency- </a:t>
            </a:r>
            <a:r>
              <a:rPr lang="en-US" sz="1800" b="0" i="0" u="none" strike="noStrike" dirty="0">
                <a:solidFill>
                  <a:srgbClr val="000000"/>
                </a:solidFill>
                <a:effectLst/>
                <a:latin typeface="Times New Roman" panose="02020603050405020304" pitchFamily="18" charset="0"/>
              </a:rPr>
              <a:t> Tail dependency is a characteristic of an underlying copula function that is used to condense the possibility of extreme joint movements among a </a:t>
            </a:r>
            <a:r>
              <a:rPr lang="en-US" sz="1800" b="0" i="0" u="none" strike="noStrike" dirty="0">
                <a:effectLst/>
                <a:latin typeface="Times New Roman" panose="02020603050405020304" pitchFamily="18" charset="0"/>
              </a:rPr>
              <a:t>group</a:t>
            </a:r>
            <a:r>
              <a:rPr lang="en-US" sz="1800" b="0" i="0" u="none" strike="noStrike" dirty="0">
                <a:solidFill>
                  <a:srgbClr val="000000"/>
                </a:solidFill>
                <a:effectLst/>
                <a:latin typeface="Times New Roman" panose="02020603050405020304" pitchFamily="18" charset="0"/>
              </a:rPr>
              <a:t> of variables. </a:t>
            </a:r>
          </a:p>
        </p:txBody>
      </p:sp>
      <p:pic>
        <p:nvPicPr>
          <p:cNvPr id="7170" name="Picture 2">
            <a:extLst>
              <a:ext uri="{FF2B5EF4-FFF2-40B4-BE49-F238E27FC236}">
                <a16:creationId xmlns:a16="http://schemas.microsoft.com/office/drawing/2014/main" id="{606C79B0-1FB5-0194-6CBE-F2C920578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6903" y="3534307"/>
            <a:ext cx="6677025" cy="25007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F6F633-8638-6E34-A720-91EDFDCE225B}"/>
              </a:ext>
            </a:extLst>
          </p:cNvPr>
          <p:cNvSpPr txBox="1"/>
          <p:nvPr/>
        </p:nvSpPr>
        <p:spPr>
          <a:xfrm>
            <a:off x="5445760" y="6176963"/>
            <a:ext cx="5466080" cy="369332"/>
          </a:xfrm>
          <a:prstGeom prst="rect">
            <a:avLst/>
          </a:prstGeom>
          <a:noFill/>
        </p:spPr>
        <p:txBody>
          <a:bodyPr wrap="square" rtlCol="0">
            <a:spAutoFit/>
          </a:bodyPr>
          <a:lstStyle/>
          <a:p>
            <a:r>
              <a:rPr lang="en-IN" sz="1800" b="0" i="0" u="none" strike="noStrike" dirty="0">
                <a:solidFill>
                  <a:srgbClr val="000000"/>
                </a:solidFill>
                <a:effectLst/>
                <a:latin typeface="Times New Roman" panose="02020603050405020304" pitchFamily="18" charset="0"/>
              </a:rPr>
              <a:t>Tail Dependence for different copulas.</a:t>
            </a:r>
            <a:endParaRPr lang="en-IN" dirty="0"/>
          </a:p>
        </p:txBody>
      </p:sp>
      <p:sp>
        <p:nvSpPr>
          <p:cNvPr id="6" name="TextBox 5">
            <a:extLst>
              <a:ext uri="{FF2B5EF4-FFF2-40B4-BE49-F238E27FC236}">
                <a16:creationId xmlns:a16="http://schemas.microsoft.com/office/drawing/2014/main" id="{75B3C4DD-67D3-4C57-E7E0-0A480D4FFE9C}"/>
              </a:ext>
            </a:extLst>
          </p:cNvPr>
          <p:cNvSpPr txBox="1"/>
          <p:nvPr/>
        </p:nvSpPr>
        <p:spPr>
          <a:xfrm>
            <a:off x="838200" y="4272970"/>
            <a:ext cx="3810000" cy="1477328"/>
          </a:xfrm>
          <a:prstGeom prst="rect">
            <a:avLst/>
          </a:prstGeom>
          <a:solidFill>
            <a:schemeClr val="accent1">
              <a:lumMod val="20000"/>
              <a:lumOff val="80000"/>
            </a:schemeClr>
          </a:solidFill>
        </p:spPr>
        <p:txBody>
          <a:bodyPr wrap="square" rtlCol="0">
            <a:spAutoFit/>
          </a:bodyPr>
          <a:lstStyle/>
          <a:p>
            <a:pPr algn="ctr"/>
            <a:r>
              <a:rPr lang="en-US" sz="1800" b="0" i="0" u="none" strike="noStrike" dirty="0">
                <a:solidFill>
                  <a:srgbClr val="000000"/>
                </a:solidFill>
                <a:effectLst/>
                <a:latin typeface="Times New Roman" panose="02020603050405020304" pitchFamily="18" charset="0"/>
              </a:rPr>
              <a:t>Zero tail dependencies characterize Gaussian, Frank, and Plackett copulas, which don't reveal anything about extreme co-movements or tail relationship structure.</a:t>
            </a:r>
            <a:endParaRPr lang="en-IN" dirty="0"/>
          </a:p>
        </p:txBody>
      </p:sp>
    </p:spTree>
    <p:extLst>
      <p:ext uri="{BB962C8B-B14F-4D97-AF65-F5344CB8AC3E}">
        <p14:creationId xmlns:p14="http://schemas.microsoft.com/office/powerpoint/2010/main" val="36712316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6A625-4187-5C24-E358-BDD91DDF6145}"/>
              </a:ext>
            </a:extLst>
          </p:cNvPr>
          <p:cNvSpPr>
            <a:spLocks noGrp="1"/>
          </p:cNvSpPr>
          <p:nvPr>
            <p:ph type="title"/>
          </p:nvPr>
        </p:nvSpPr>
        <p:spPr/>
        <p:txBody>
          <a:bodyPr/>
          <a:lstStyle/>
          <a:p>
            <a:r>
              <a:rPr lang="en-IN" b="1" dirty="0"/>
              <a:t>Dependence Measure</a:t>
            </a:r>
          </a:p>
        </p:txBody>
      </p:sp>
      <p:sp>
        <p:nvSpPr>
          <p:cNvPr id="3" name="Content Placeholder 2">
            <a:extLst>
              <a:ext uri="{FF2B5EF4-FFF2-40B4-BE49-F238E27FC236}">
                <a16:creationId xmlns:a16="http://schemas.microsoft.com/office/drawing/2014/main" id="{FEE0E212-5D7D-BBE8-1F8F-1827831C7093}"/>
              </a:ext>
            </a:extLst>
          </p:cNvPr>
          <p:cNvSpPr>
            <a:spLocks noGrp="1"/>
          </p:cNvSpPr>
          <p:nvPr>
            <p:ph idx="1"/>
          </p:nvPr>
        </p:nvSpPr>
        <p:spPr>
          <a:xfrm>
            <a:off x="838200" y="1825625"/>
            <a:ext cx="10515600" cy="3701415"/>
          </a:xfrm>
          <a:solidFill>
            <a:schemeClr val="accent1">
              <a:lumMod val="20000"/>
              <a:lumOff val="80000"/>
            </a:schemeClr>
          </a:solidFill>
        </p:spPr>
        <p:txBody>
          <a:bodyPr/>
          <a:lstStyle/>
          <a:p>
            <a:r>
              <a:rPr lang="en-US" dirty="0"/>
              <a:t>The goal is to understand if the relationship between oil prices and stock market indices is stronger during extreme market conditions.</a:t>
            </a:r>
          </a:p>
          <a:p>
            <a:r>
              <a:rPr lang="en-US" dirty="0"/>
              <a:t>We could be looking at dependencies in the upper tail (high values) separately, or the lower tail (low values) separately.</a:t>
            </a:r>
          </a:p>
          <a:p>
            <a:r>
              <a:rPr lang="en-US" dirty="0"/>
              <a:t>We might also consider dependencies in both tails, but not necessarily in the same way or to the same extent (unequally).</a:t>
            </a:r>
          </a:p>
          <a:p>
            <a:r>
              <a:rPr lang="en-US" dirty="0"/>
              <a:t>This information is important for risk management, as it helps in anticipating how variables might behave under extreme conditions.</a:t>
            </a:r>
          </a:p>
          <a:p>
            <a:endParaRPr lang="en-US" dirty="0"/>
          </a:p>
          <a:p>
            <a:endParaRPr lang="en-IN" b="1" dirty="0"/>
          </a:p>
        </p:txBody>
      </p:sp>
      <p:sp>
        <p:nvSpPr>
          <p:cNvPr id="2" name="Rectangle 1">
            <a:extLst>
              <a:ext uri="{FF2B5EF4-FFF2-40B4-BE49-F238E27FC236}">
                <a16:creationId xmlns:a16="http://schemas.microsoft.com/office/drawing/2014/main" id="{58193E43-282E-7E6E-9D82-7BC824E66D7F}"/>
              </a:ext>
            </a:extLst>
          </p:cNvPr>
          <p:cNvSpPr/>
          <p:nvPr/>
        </p:nvSpPr>
        <p:spPr>
          <a:xfrm>
            <a:off x="3847072" y="6983699"/>
            <a:ext cx="8344928" cy="23075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IN" dirty="0"/>
              <a:t>                    </a:t>
            </a:r>
            <a:r>
              <a:rPr lang="en-IN" sz="5400" b="1" dirty="0"/>
              <a:t>RESULTS &amp; DISCUSSIONS</a:t>
            </a:r>
            <a:endParaRPr lang="en-IN" b="1" dirty="0"/>
          </a:p>
        </p:txBody>
      </p:sp>
    </p:spTree>
    <p:extLst>
      <p:ext uri="{BB962C8B-B14F-4D97-AF65-F5344CB8AC3E}">
        <p14:creationId xmlns:p14="http://schemas.microsoft.com/office/powerpoint/2010/main" val="8175560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E16DFC-7D55-0AE6-CF90-2F71B9855C3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C6F6DA2-1297-FEFD-0E8E-EBA924FB725A}"/>
              </a:ext>
            </a:extLst>
          </p:cNvPr>
          <p:cNvSpPr/>
          <p:nvPr/>
        </p:nvSpPr>
        <p:spPr>
          <a:xfrm>
            <a:off x="3125585" y="4386803"/>
            <a:ext cx="8344928" cy="23075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IN" dirty="0"/>
              <a:t>                    </a:t>
            </a:r>
            <a:r>
              <a:rPr lang="en-IN" sz="5400" b="1" dirty="0"/>
              <a:t>RESULTS &amp; DISCUSSIONS</a:t>
            </a:r>
            <a:endParaRPr lang="en-IN" b="1" dirty="0"/>
          </a:p>
        </p:txBody>
      </p:sp>
    </p:spTree>
    <p:extLst>
      <p:ext uri="{BB962C8B-B14F-4D97-AF65-F5344CB8AC3E}">
        <p14:creationId xmlns:p14="http://schemas.microsoft.com/office/powerpoint/2010/main" val="1614437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B34B11-C97E-5104-7713-65A579AD0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0" name="Group 19">
            <a:extLst>
              <a:ext uri="{FF2B5EF4-FFF2-40B4-BE49-F238E27FC236}">
                <a16:creationId xmlns:a16="http://schemas.microsoft.com/office/drawing/2014/main" id="{10FBDE18-2BFD-F3A0-D07C-F7ECA1540F52}"/>
              </a:ext>
            </a:extLst>
          </p:cNvPr>
          <p:cNvGrpSpPr/>
          <p:nvPr/>
        </p:nvGrpSpPr>
        <p:grpSpPr>
          <a:xfrm>
            <a:off x="4553551" y="3120390"/>
            <a:ext cx="24526858" cy="1714500"/>
            <a:chOff x="-4086976" y="2757338"/>
            <a:chExt cx="24526858" cy="1714500"/>
          </a:xfrm>
        </p:grpSpPr>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0B9B754-0D72-222D-3EA4-C3F88E5BD028}"/>
                    </a:ext>
                  </a:extLst>
                </p:cNvPr>
                <p:cNvGraphicFramePr>
                  <a:graphicFrameLocks noChangeAspect="1"/>
                </p:cNvGraphicFramePr>
                <p:nvPr>
                  <p:extLst>
                    <p:ext uri="{D42A27DB-BD31-4B8C-83A1-F6EECF244321}">
                      <p14:modId xmlns:p14="http://schemas.microsoft.com/office/powerpoint/2010/main" val="3658702386"/>
                    </p:ext>
                  </p:extLst>
                </p:nvPr>
              </p:nvGraphicFramePr>
              <p:xfrm>
                <a:off x="-4086976" y="2757338"/>
                <a:ext cx="3048000" cy="1714500"/>
              </p:xfrm>
              <a:graphic>
                <a:graphicData uri="http://schemas.microsoft.com/office/powerpoint/2016/slidezoom">
                  <pslz:sldZm>
                    <pslz:sldZmObj sldId="313" cId="4062457226">
                      <pslz:zmPr id="{BD563CF0-955A-4DA6-B043-39D14EDEF78D}"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7" name="Slide Zoom 6">
                  <a:hlinkClick r:id="rId4" action="ppaction://hlinksldjump"/>
                  <a:extLst>
                    <a:ext uri="{FF2B5EF4-FFF2-40B4-BE49-F238E27FC236}">
                      <a16:creationId xmlns:a16="http://schemas.microsoft.com/office/drawing/2014/main" id="{B0B9B754-0D72-222D-3EA4-C3F88E5BD028}"/>
                    </a:ext>
                  </a:extLst>
                </p:cNvPr>
                <p:cNvPicPr>
                  <a:picLocks noGrp="1" noRot="1" noChangeAspect="1" noMove="1" noResize="1" noEditPoints="1" noAdjustHandles="1" noChangeArrowheads="1" noChangeShapeType="1"/>
                </p:cNvPicPr>
                <p:nvPr/>
              </p:nvPicPr>
              <p:blipFill>
                <a:blip r:embed="rId5"/>
                <a:stretch>
                  <a:fillRect/>
                </a:stretch>
              </p:blipFill>
              <p:spPr>
                <a:xfrm>
                  <a:off x="4553551" y="3120390"/>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58F457BE-7832-7174-5434-23AF1908DAE0}"/>
                    </a:ext>
                  </a:extLst>
                </p:cNvPr>
                <p:cNvGraphicFramePr>
                  <a:graphicFrameLocks noChangeAspect="1"/>
                </p:cNvGraphicFramePr>
                <p:nvPr>
                  <p:extLst>
                    <p:ext uri="{D42A27DB-BD31-4B8C-83A1-F6EECF244321}">
                      <p14:modId xmlns:p14="http://schemas.microsoft.com/office/powerpoint/2010/main" val="1962680131"/>
                    </p:ext>
                  </p:extLst>
                </p:nvPr>
              </p:nvGraphicFramePr>
              <p:xfrm>
                <a:off x="-507166" y="2757338"/>
                <a:ext cx="3048000" cy="1714500"/>
              </p:xfrm>
              <a:graphic>
                <a:graphicData uri="http://schemas.microsoft.com/office/powerpoint/2016/slidezoom">
                  <pslz:sldZm>
                    <pslz:sldZmObj sldId="314" cId="3493968704">
                      <pslz:zmPr id="{D11BFF2D-2032-4A44-A735-FD4AA2A53281}"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9" name="Slide Zoom 8">
                  <a:hlinkClick r:id="rId7" action="ppaction://hlinksldjump"/>
                  <a:extLst>
                    <a:ext uri="{FF2B5EF4-FFF2-40B4-BE49-F238E27FC236}">
                      <a16:creationId xmlns:a16="http://schemas.microsoft.com/office/drawing/2014/main" id="{58F457BE-7832-7174-5434-23AF1908DAE0}"/>
                    </a:ext>
                  </a:extLst>
                </p:cNvPr>
                <p:cNvPicPr>
                  <a:picLocks noGrp="1" noRot="1" noChangeAspect="1" noMove="1" noResize="1" noEditPoints="1" noAdjustHandles="1" noChangeArrowheads="1" noChangeShapeType="1"/>
                </p:cNvPicPr>
                <p:nvPr/>
              </p:nvPicPr>
              <p:blipFill>
                <a:blip r:embed="rId8"/>
                <a:stretch>
                  <a:fillRect/>
                </a:stretch>
              </p:blipFill>
              <p:spPr>
                <a:xfrm>
                  <a:off x="8133361" y="3120390"/>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D846036B-7207-511B-144E-121E42D79F31}"/>
                    </a:ext>
                  </a:extLst>
                </p:cNvPr>
                <p:cNvGraphicFramePr>
                  <a:graphicFrameLocks noChangeAspect="1"/>
                </p:cNvGraphicFramePr>
                <p:nvPr>
                  <p:extLst>
                    <p:ext uri="{D42A27DB-BD31-4B8C-83A1-F6EECF244321}">
                      <p14:modId xmlns:p14="http://schemas.microsoft.com/office/powerpoint/2010/main" val="1248913314"/>
                    </p:ext>
                  </p:extLst>
                </p:nvPr>
              </p:nvGraphicFramePr>
              <p:xfrm>
                <a:off x="3072644" y="2757338"/>
                <a:ext cx="3048000" cy="1714500"/>
              </p:xfrm>
              <a:graphic>
                <a:graphicData uri="http://schemas.microsoft.com/office/powerpoint/2016/slidezoom">
                  <pslz:sldZm>
                    <pslz:sldZmObj sldId="315" cId="3838516436">
                      <pslz:zmPr id="{C18B5220-0344-4A4A-A7D3-5CED3B047C74}"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1" name="Slide Zoom 10">
                  <a:hlinkClick r:id="rId10" action="ppaction://hlinksldjump"/>
                  <a:extLst>
                    <a:ext uri="{FF2B5EF4-FFF2-40B4-BE49-F238E27FC236}">
                      <a16:creationId xmlns:a16="http://schemas.microsoft.com/office/drawing/2014/main" id="{D846036B-7207-511B-144E-121E42D79F31}"/>
                    </a:ext>
                  </a:extLst>
                </p:cNvPr>
                <p:cNvPicPr>
                  <a:picLocks noGrp="1" noRot="1" noChangeAspect="1" noMove="1" noResize="1" noEditPoints="1" noAdjustHandles="1" noChangeArrowheads="1" noChangeShapeType="1"/>
                </p:cNvPicPr>
                <p:nvPr/>
              </p:nvPicPr>
              <p:blipFill>
                <a:blip r:embed="rId11"/>
                <a:stretch>
                  <a:fillRect/>
                </a:stretch>
              </p:blipFill>
              <p:spPr>
                <a:xfrm>
                  <a:off x="11713171" y="3120390"/>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6DB5F225-6C20-5B87-FBFB-86EA34476379}"/>
                    </a:ext>
                  </a:extLst>
                </p:cNvPr>
                <p:cNvGraphicFramePr>
                  <a:graphicFrameLocks noChangeAspect="1"/>
                </p:cNvGraphicFramePr>
                <p:nvPr>
                  <p:extLst>
                    <p:ext uri="{D42A27DB-BD31-4B8C-83A1-F6EECF244321}">
                      <p14:modId xmlns:p14="http://schemas.microsoft.com/office/powerpoint/2010/main" val="4137670079"/>
                    </p:ext>
                  </p:extLst>
                </p:nvPr>
              </p:nvGraphicFramePr>
              <p:xfrm>
                <a:off x="6652454" y="2757338"/>
                <a:ext cx="3048000" cy="1714500"/>
              </p:xfrm>
              <a:graphic>
                <a:graphicData uri="http://schemas.microsoft.com/office/powerpoint/2016/slidezoom">
                  <pslz:sldZm>
                    <pslz:sldZmObj sldId="316" cId="3058312995">
                      <pslz:zmPr id="{F6495E9E-30F3-479D-BC19-66223CB78696}" transitionDur="100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3" name="Slide Zoom 12">
                  <a:hlinkClick r:id="rId13" action="ppaction://hlinksldjump"/>
                  <a:extLst>
                    <a:ext uri="{FF2B5EF4-FFF2-40B4-BE49-F238E27FC236}">
                      <a16:creationId xmlns:a16="http://schemas.microsoft.com/office/drawing/2014/main" id="{6DB5F225-6C20-5B87-FBFB-86EA34476379}"/>
                    </a:ext>
                  </a:extLst>
                </p:cNvPr>
                <p:cNvPicPr>
                  <a:picLocks noGrp="1" noRot="1" noChangeAspect="1" noMove="1" noResize="1" noEditPoints="1" noAdjustHandles="1" noChangeArrowheads="1" noChangeShapeType="1"/>
                </p:cNvPicPr>
                <p:nvPr/>
              </p:nvPicPr>
              <p:blipFill>
                <a:blip r:embed="rId14"/>
                <a:stretch>
                  <a:fillRect/>
                </a:stretch>
              </p:blipFill>
              <p:spPr>
                <a:xfrm>
                  <a:off x="15292981" y="3120390"/>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F46B16E2-5376-7305-0C73-5D08375051C0}"/>
                    </a:ext>
                  </a:extLst>
                </p:cNvPr>
                <p:cNvGraphicFramePr>
                  <a:graphicFrameLocks noChangeAspect="1"/>
                </p:cNvGraphicFramePr>
                <p:nvPr>
                  <p:extLst>
                    <p:ext uri="{D42A27DB-BD31-4B8C-83A1-F6EECF244321}">
                      <p14:modId xmlns:p14="http://schemas.microsoft.com/office/powerpoint/2010/main" val="3488750784"/>
                    </p:ext>
                  </p:extLst>
                </p:nvPr>
              </p:nvGraphicFramePr>
              <p:xfrm>
                <a:off x="10232264" y="2757338"/>
                <a:ext cx="3048000" cy="1714500"/>
              </p:xfrm>
              <a:graphic>
                <a:graphicData uri="http://schemas.microsoft.com/office/powerpoint/2016/slidezoom">
                  <pslz:sldZm>
                    <pslz:sldZmObj sldId="317" cId="3657766020">
                      <pslz:zmPr id="{F80E9F0D-81CE-402E-80C2-7DF7B90FED62}" transitionDur="1000">
                        <p166:blipFill xmlns:p166="http://schemas.microsoft.com/office/powerpoint/2016/6/main">
                          <a:blip r:embed="rId15"/>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5" name="Slide Zoom 14">
                  <a:hlinkClick r:id="rId16" action="ppaction://hlinksldjump"/>
                  <a:extLst>
                    <a:ext uri="{FF2B5EF4-FFF2-40B4-BE49-F238E27FC236}">
                      <a16:creationId xmlns:a16="http://schemas.microsoft.com/office/drawing/2014/main" id="{F46B16E2-5376-7305-0C73-5D08375051C0}"/>
                    </a:ext>
                  </a:extLst>
                </p:cNvPr>
                <p:cNvPicPr>
                  <a:picLocks noGrp="1" noRot="1" noChangeAspect="1" noMove="1" noResize="1" noEditPoints="1" noAdjustHandles="1" noChangeArrowheads="1" noChangeShapeType="1"/>
                </p:cNvPicPr>
                <p:nvPr/>
              </p:nvPicPr>
              <p:blipFill>
                <a:blip r:embed="rId17"/>
                <a:stretch>
                  <a:fillRect/>
                </a:stretch>
              </p:blipFill>
              <p:spPr>
                <a:xfrm>
                  <a:off x="18872791" y="3120390"/>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6775B280-E8C8-F5B0-DA8D-972689491A0E}"/>
                    </a:ext>
                  </a:extLst>
                </p:cNvPr>
                <p:cNvGraphicFramePr>
                  <a:graphicFrameLocks noChangeAspect="1"/>
                </p:cNvGraphicFramePr>
                <p:nvPr>
                  <p:extLst>
                    <p:ext uri="{D42A27DB-BD31-4B8C-83A1-F6EECF244321}">
                      <p14:modId xmlns:p14="http://schemas.microsoft.com/office/powerpoint/2010/main" val="3683440109"/>
                    </p:ext>
                  </p:extLst>
                </p:nvPr>
              </p:nvGraphicFramePr>
              <p:xfrm>
                <a:off x="13812074" y="2757338"/>
                <a:ext cx="3048000" cy="1714500"/>
              </p:xfrm>
              <a:graphic>
                <a:graphicData uri="http://schemas.microsoft.com/office/powerpoint/2016/slidezoom">
                  <pslz:sldZm>
                    <pslz:sldZmObj sldId="318" cId="3613605680">
                      <pslz:zmPr id="{6A16CB61-73D4-471A-BC9F-3010B77C0007}" transitionDur="1000">
                        <p166:blipFill xmlns:p166="http://schemas.microsoft.com/office/powerpoint/2016/6/main">
                          <a:blip r:embed="rId18"/>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7" name="Slide Zoom 16">
                  <a:hlinkClick r:id="rId19" action="ppaction://hlinksldjump"/>
                  <a:extLst>
                    <a:ext uri="{FF2B5EF4-FFF2-40B4-BE49-F238E27FC236}">
                      <a16:creationId xmlns:a16="http://schemas.microsoft.com/office/drawing/2014/main" id="{6775B280-E8C8-F5B0-DA8D-972689491A0E}"/>
                    </a:ext>
                  </a:extLst>
                </p:cNvPr>
                <p:cNvPicPr>
                  <a:picLocks noGrp="1" noRot="1" noChangeAspect="1" noMove="1" noResize="1" noEditPoints="1" noAdjustHandles="1" noChangeArrowheads="1" noChangeShapeType="1"/>
                </p:cNvPicPr>
                <p:nvPr/>
              </p:nvPicPr>
              <p:blipFill>
                <a:blip r:embed="rId20"/>
                <a:stretch>
                  <a:fillRect/>
                </a:stretch>
              </p:blipFill>
              <p:spPr>
                <a:xfrm>
                  <a:off x="22452601" y="3120390"/>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BC3D9BEE-AE30-F714-BED4-30F5198CEEE1}"/>
                    </a:ext>
                  </a:extLst>
                </p:cNvPr>
                <p:cNvGraphicFramePr>
                  <a:graphicFrameLocks noChangeAspect="1"/>
                </p:cNvGraphicFramePr>
                <p:nvPr>
                  <p:extLst>
                    <p:ext uri="{D42A27DB-BD31-4B8C-83A1-F6EECF244321}">
                      <p14:modId xmlns:p14="http://schemas.microsoft.com/office/powerpoint/2010/main" val="898298176"/>
                    </p:ext>
                  </p:extLst>
                </p:nvPr>
              </p:nvGraphicFramePr>
              <p:xfrm>
                <a:off x="17391882" y="2757338"/>
                <a:ext cx="3048000" cy="1714500"/>
              </p:xfrm>
              <a:graphic>
                <a:graphicData uri="http://schemas.microsoft.com/office/powerpoint/2016/slidezoom">
                  <pslz:sldZm>
                    <pslz:sldZmObj sldId="319" cId="4289032743">
                      <pslz:zmPr id="{3A6C975D-8B50-47F5-9F2A-8FBA73F7FB8E}" transitionDur="1000">
                        <p166:blipFill xmlns:p166="http://schemas.microsoft.com/office/powerpoint/2016/6/main">
                          <a:blip r:embed="rId21"/>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9" name="Slide Zoom 18">
                  <a:hlinkClick r:id="rId22" action="ppaction://hlinksldjump"/>
                  <a:extLst>
                    <a:ext uri="{FF2B5EF4-FFF2-40B4-BE49-F238E27FC236}">
                      <a16:creationId xmlns:a16="http://schemas.microsoft.com/office/drawing/2014/main" id="{BC3D9BEE-AE30-F714-BED4-30F5198CEEE1}"/>
                    </a:ext>
                  </a:extLst>
                </p:cNvPr>
                <p:cNvPicPr>
                  <a:picLocks noGrp="1" noRot="1" noChangeAspect="1" noMove="1" noResize="1" noEditPoints="1" noAdjustHandles="1" noChangeArrowheads="1" noChangeShapeType="1"/>
                </p:cNvPicPr>
                <p:nvPr/>
              </p:nvPicPr>
              <p:blipFill>
                <a:blip r:embed="rId23"/>
                <a:stretch>
                  <a:fillRect/>
                </a:stretch>
              </p:blipFill>
              <p:spPr>
                <a:xfrm>
                  <a:off x="26032409" y="3120390"/>
                  <a:ext cx="3048000" cy="1714500"/>
                </a:xfrm>
                <a:prstGeom prst="rect">
                  <a:avLst/>
                </a:prstGeom>
                <a:ln w="3175">
                  <a:noFill/>
                </a:ln>
                <a:effectLst>
                  <a:reflection blurRad="6350" stA="50000" endA="300" endPos="55000" dir="5400000" sy="-100000" algn="bl" rotWithShape="0"/>
                </a:effectLst>
              </p:spPr>
            </p:pic>
          </mc:Fallback>
        </mc:AlternateContent>
      </p:grpSp>
      <p:pic>
        <p:nvPicPr>
          <p:cNvPr id="34" name="Graphic 33" descr="Right pointing backhand index with solid fill">
            <a:hlinkClick r:id="" action="ppaction://hlinkshowjump?jump=nextslide"/>
            <a:extLst>
              <a:ext uri="{FF2B5EF4-FFF2-40B4-BE49-F238E27FC236}">
                <a16:creationId xmlns:a16="http://schemas.microsoft.com/office/drawing/2014/main" id="{200DF908-EDBB-A296-82FF-B0569D087EC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515887" y="3845321"/>
            <a:ext cx="462240" cy="462240"/>
          </a:xfrm>
          <a:prstGeom prst="rect">
            <a:avLst/>
          </a:prstGeom>
        </p:spPr>
      </p:pic>
      <p:pic>
        <p:nvPicPr>
          <p:cNvPr id="36" name="Graphic 35" descr="Right pointing backhand index with solid fill">
            <a:hlinkClick r:id="" action="ppaction://hlinkshowjump?jump=previousslide"/>
            <a:extLst>
              <a:ext uri="{FF2B5EF4-FFF2-40B4-BE49-F238E27FC236}">
                <a16:creationId xmlns:a16="http://schemas.microsoft.com/office/drawing/2014/main" id="{16151F9B-789C-59FB-1E9F-8A095D44D90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H="1">
            <a:off x="-462240" y="3845321"/>
            <a:ext cx="462240" cy="462240"/>
          </a:xfrm>
          <a:prstGeom prst="rect">
            <a:avLst/>
          </a:prstGeom>
        </p:spPr>
      </p:pic>
      <p:sp>
        <p:nvSpPr>
          <p:cNvPr id="37" name="!!start">
            <a:hlinkClick r:id="rId26" action="ppaction://hlinksldjump"/>
            <a:extLst>
              <a:ext uri="{FF2B5EF4-FFF2-40B4-BE49-F238E27FC236}">
                <a16:creationId xmlns:a16="http://schemas.microsoft.com/office/drawing/2014/main" id="{A4B56F1A-14AF-D681-DAE7-C8638787C615}"/>
              </a:ext>
            </a:extLst>
          </p:cNvPr>
          <p:cNvSpPr/>
          <p:nvPr/>
        </p:nvSpPr>
        <p:spPr>
          <a:xfrm>
            <a:off x="5890099" y="5231756"/>
            <a:ext cx="144000" cy="1440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end">
            <a:hlinkClick r:id="rId27" action="ppaction://hlinksldjump"/>
            <a:extLst>
              <a:ext uri="{FF2B5EF4-FFF2-40B4-BE49-F238E27FC236}">
                <a16:creationId xmlns:a16="http://schemas.microsoft.com/office/drawing/2014/main" id="{5861B1E7-66B0-D33B-084A-4B2DD54AC772}"/>
              </a:ext>
            </a:extLst>
          </p:cNvPr>
          <p:cNvSpPr/>
          <p:nvPr/>
        </p:nvSpPr>
        <p:spPr>
          <a:xfrm>
            <a:off x="6169718" y="5231756"/>
            <a:ext cx="144000" cy="144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7293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B34B11-C97E-5104-7713-65A579AD0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0" name="Group 19">
            <a:extLst>
              <a:ext uri="{FF2B5EF4-FFF2-40B4-BE49-F238E27FC236}">
                <a16:creationId xmlns:a16="http://schemas.microsoft.com/office/drawing/2014/main" id="{10FBDE18-2BFD-F3A0-D07C-F7ECA1540F52}"/>
              </a:ext>
            </a:extLst>
          </p:cNvPr>
          <p:cNvGrpSpPr/>
          <p:nvPr/>
        </p:nvGrpSpPr>
        <p:grpSpPr>
          <a:xfrm>
            <a:off x="853753" y="3219191"/>
            <a:ext cx="24526858" cy="1714500"/>
            <a:chOff x="-4086976" y="2757338"/>
            <a:chExt cx="24526858" cy="1714500"/>
          </a:xfrm>
        </p:grpSpPr>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0B9B754-0D72-222D-3EA4-C3F88E5BD028}"/>
                    </a:ext>
                  </a:extLst>
                </p:cNvPr>
                <p:cNvGraphicFramePr>
                  <a:graphicFrameLocks noChangeAspect="1"/>
                </p:cNvGraphicFramePr>
                <p:nvPr/>
              </p:nvGraphicFramePr>
              <p:xfrm>
                <a:off x="-4086976" y="2757338"/>
                <a:ext cx="3048000" cy="1714500"/>
              </p:xfrm>
              <a:graphic>
                <a:graphicData uri="http://schemas.microsoft.com/office/powerpoint/2016/slidezoom">
                  <pslz:sldZm>
                    <pslz:sldZmObj sldId="313" cId="4062457226">
                      <pslz:zmPr id="{BD563CF0-955A-4DA6-B043-39D14EDEF78D}"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7" name="Slide Zoom 6">
                  <a:hlinkClick r:id="rId4" action="ppaction://hlinksldjump"/>
                  <a:extLst>
                    <a:ext uri="{FF2B5EF4-FFF2-40B4-BE49-F238E27FC236}">
                      <a16:creationId xmlns:a16="http://schemas.microsoft.com/office/drawing/2014/main" id="{B0B9B754-0D72-222D-3EA4-C3F88E5BD028}"/>
                    </a:ext>
                  </a:extLst>
                </p:cNvPr>
                <p:cNvPicPr>
                  <a:picLocks noGrp="1" noRot="1" noChangeAspect="1" noMove="1" noResize="1" noEditPoints="1" noAdjustHandles="1" noChangeArrowheads="1" noChangeShapeType="1"/>
                </p:cNvPicPr>
                <p:nvPr/>
              </p:nvPicPr>
              <p:blipFill>
                <a:blip r:embed="rId5"/>
                <a:stretch>
                  <a:fillRect/>
                </a:stretch>
              </p:blipFill>
              <p:spPr>
                <a:xfrm>
                  <a:off x="853753"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58F457BE-7832-7174-5434-23AF1908DAE0}"/>
                    </a:ext>
                  </a:extLst>
                </p:cNvPr>
                <p:cNvGraphicFramePr>
                  <a:graphicFrameLocks noChangeAspect="1"/>
                </p:cNvGraphicFramePr>
                <p:nvPr/>
              </p:nvGraphicFramePr>
              <p:xfrm>
                <a:off x="-507166" y="2757338"/>
                <a:ext cx="3048000" cy="1714500"/>
              </p:xfrm>
              <a:graphic>
                <a:graphicData uri="http://schemas.microsoft.com/office/powerpoint/2016/slidezoom">
                  <pslz:sldZm>
                    <pslz:sldZmObj sldId="314" cId="3493968704">
                      <pslz:zmPr id="{D11BFF2D-2032-4A44-A735-FD4AA2A53281}"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9" name="Slide Zoom 8">
                  <a:hlinkClick r:id="rId7" action="ppaction://hlinksldjump"/>
                  <a:extLst>
                    <a:ext uri="{FF2B5EF4-FFF2-40B4-BE49-F238E27FC236}">
                      <a16:creationId xmlns:a16="http://schemas.microsoft.com/office/drawing/2014/main" id="{58F457BE-7832-7174-5434-23AF1908DAE0}"/>
                    </a:ext>
                  </a:extLst>
                </p:cNvPr>
                <p:cNvPicPr>
                  <a:picLocks noGrp="1" noRot="1" noChangeAspect="1" noMove="1" noResize="1" noEditPoints="1" noAdjustHandles="1" noChangeArrowheads="1" noChangeShapeType="1"/>
                </p:cNvPicPr>
                <p:nvPr/>
              </p:nvPicPr>
              <p:blipFill>
                <a:blip r:embed="rId8"/>
                <a:stretch>
                  <a:fillRect/>
                </a:stretch>
              </p:blipFill>
              <p:spPr>
                <a:xfrm>
                  <a:off x="4433563"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D846036B-7207-511B-144E-121E42D79F31}"/>
                    </a:ext>
                  </a:extLst>
                </p:cNvPr>
                <p:cNvGraphicFramePr>
                  <a:graphicFrameLocks noChangeAspect="1"/>
                </p:cNvGraphicFramePr>
                <p:nvPr/>
              </p:nvGraphicFramePr>
              <p:xfrm>
                <a:off x="3072644" y="2757338"/>
                <a:ext cx="3048000" cy="1714500"/>
              </p:xfrm>
              <a:graphic>
                <a:graphicData uri="http://schemas.microsoft.com/office/powerpoint/2016/slidezoom">
                  <pslz:sldZm>
                    <pslz:sldZmObj sldId="315" cId="3838516436">
                      <pslz:zmPr id="{C18B5220-0344-4A4A-A7D3-5CED3B047C74}"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1" name="Slide Zoom 10">
                  <a:hlinkClick r:id="rId10" action="ppaction://hlinksldjump"/>
                  <a:extLst>
                    <a:ext uri="{FF2B5EF4-FFF2-40B4-BE49-F238E27FC236}">
                      <a16:creationId xmlns:a16="http://schemas.microsoft.com/office/drawing/2014/main" id="{D846036B-7207-511B-144E-121E42D79F31}"/>
                    </a:ext>
                  </a:extLst>
                </p:cNvPr>
                <p:cNvPicPr>
                  <a:picLocks noGrp="1" noRot="1" noChangeAspect="1" noMove="1" noResize="1" noEditPoints="1" noAdjustHandles="1" noChangeArrowheads="1" noChangeShapeType="1"/>
                </p:cNvPicPr>
                <p:nvPr/>
              </p:nvPicPr>
              <p:blipFill>
                <a:blip r:embed="rId11"/>
                <a:stretch>
                  <a:fillRect/>
                </a:stretch>
              </p:blipFill>
              <p:spPr>
                <a:xfrm>
                  <a:off x="8013373"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6DB5F225-6C20-5B87-FBFB-86EA34476379}"/>
                    </a:ext>
                  </a:extLst>
                </p:cNvPr>
                <p:cNvGraphicFramePr>
                  <a:graphicFrameLocks noChangeAspect="1"/>
                </p:cNvGraphicFramePr>
                <p:nvPr/>
              </p:nvGraphicFramePr>
              <p:xfrm>
                <a:off x="6652454" y="2757338"/>
                <a:ext cx="3048000" cy="1714500"/>
              </p:xfrm>
              <a:graphic>
                <a:graphicData uri="http://schemas.microsoft.com/office/powerpoint/2016/slidezoom">
                  <pslz:sldZm>
                    <pslz:sldZmObj sldId="316" cId="3058312995">
                      <pslz:zmPr id="{F6495E9E-30F3-479D-BC19-66223CB78696}" transitionDur="100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3" name="Slide Zoom 12">
                  <a:hlinkClick r:id="rId13" action="ppaction://hlinksldjump"/>
                  <a:extLst>
                    <a:ext uri="{FF2B5EF4-FFF2-40B4-BE49-F238E27FC236}">
                      <a16:creationId xmlns:a16="http://schemas.microsoft.com/office/drawing/2014/main" id="{6DB5F225-6C20-5B87-FBFB-86EA34476379}"/>
                    </a:ext>
                  </a:extLst>
                </p:cNvPr>
                <p:cNvPicPr>
                  <a:picLocks noGrp="1" noRot="1" noChangeAspect="1" noMove="1" noResize="1" noEditPoints="1" noAdjustHandles="1" noChangeArrowheads="1" noChangeShapeType="1"/>
                </p:cNvPicPr>
                <p:nvPr/>
              </p:nvPicPr>
              <p:blipFill>
                <a:blip r:embed="rId14"/>
                <a:stretch>
                  <a:fillRect/>
                </a:stretch>
              </p:blipFill>
              <p:spPr>
                <a:xfrm>
                  <a:off x="11593183"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F46B16E2-5376-7305-0C73-5D08375051C0}"/>
                    </a:ext>
                  </a:extLst>
                </p:cNvPr>
                <p:cNvGraphicFramePr>
                  <a:graphicFrameLocks noChangeAspect="1"/>
                </p:cNvGraphicFramePr>
                <p:nvPr/>
              </p:nvGraphicFramePr>
              <p:xfrm>
                <a:off x="10232264" y="2757338"/>
                <a:ext cx="3048000" cy="1714500"/>
              </p:xfrm>
              <a:graphic>
                <a:graphicData uri="http://schemas.microsoft.com/office/powerpoint/2016/slidezoom">
                  <pslz:sldZm>
                    <pslz:sldZmObj sldId="317" cId="3657766020">
                      <pslz:zmPr id="{F80E9F0D-81CE-402E-80C2-7DF7B90FED62}" transitionDur="1000">
                        <p166:blipFill xmlns:p166="http://schemas.microsoft.com/office/powerpoint/2016/6/main">
                          <a:blip r:embed="rId15"/>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5" name="Slide Zoom 14">
                  <a:hlinkClick r:id="rId16" action="ppaction://hlinksldjump"/>
                  <a:extLst>
                    <a:ext uri="{FF2B5EF4-FFF2-40B4-BE49-F238E27FC236}">
                      <a16:creationId xmlns:a16="http://schemas.microsoft.com/office/drawing/2014/main" id="{F46B16E2-5376-7305-0C73-5D08375051C0}"/>
                    </a:ext>
                  </a:extLst>
                </p:cNvPr>
                <p:cNvPicPr>
                  <a:picLocks noGrp="1" noRot="1" noChangeAspect="1" noMove="1" noResize="1" noEditPoints="1" noAdjustHandles="1" noChangeArrowheads="1" noChangeShapeType="1"/>
                </p:cNvPicPr>
                <p:nvPr/>
              </p:nvPicPr>
              <p:blipFill>
                <a:blip r:embed="rId17"/>
                <a:stretch>
                  <a:fillRect/>
                </a:stretch>
              </p:blipFill>
              <p:spPr>
                <a:xfrm>
                  <a:off x="15172993"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6775B280-E8C8-F5B0-DA8D-972689491A0E}"/>
                    </a:ext>
                  </a:extLst>
                </p:cNvPr>
                <p:cNvGraphicFramePr>
                  <a:graphicFrameLocks noChangeAspect="1"/>
                </p:cNvGraphicFramePr>
                <p:nvPr/>
              </p:nvGraphicFramePr>
              <p:xfrm>
                <a:off x="13812074" y="2757338"/>
                <a:ext cx="3048000" cy="1714500"/>
              </p:xfrm>
              <a:graphic>
                <a:graphicData uri="http://schemas.microsoft.com/office/powerpoint/2016/slidezoom">
                  <pslz:sldZm>
                    <pslz:sldZmObj sldId="318" cId="3613605680">
                      <pslz:zmPr id="{6A16CB61-73D4-471A-BC9F-3010B77C0007}" transitionDur="1000">
                        <p166:blipFill xmlns:p166="http://schemas.microsoft.com/office/powerpoint/2016/6/main">
                          <a:blip r:embed="rId18"/>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7" name="Slide Zoom 16">
                  <a:hlinkClick r:id="rId19" action="ppaction://hlinksldjump"/>
                  <a:extLst>
                    <a:ext uri="{FF2B5EF4-FFF2-40B4-BE49-F238E27FC236}">
                      <a16:creationId xmlns:a16="http://schemas.microsoft.com/office/drawing/2014/main" id="{6775B280-E8C8-F5B0-DA8D-972689491A0E}"/>
                    </a:ext>
                  </a:extLst>
                </p:cNvPr>
                <p:cNvPicPr>
                  <a:picLocks noGrp="1" noRot="1" noChangeAspect="1" noMove="1" noResize="1" noEditPoints="1" noAdjustHandles="1" noChangeArrowheads="1" noChangeShapeType="1"/>
                </p:cNvPicPr>
                <p:nvPr/>
              </p:nvPicPr>
              <p:blipFill>
                <a:blip r:embed="rId20"/>
                <a:stretch>
                  <a:fillRect/>
                </a:stretch>
              </p:blipFill>
              <p:spPr>
                <a:xfrm>
                  <a:off x="18752803"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BC3D9BEE-AE30-F714-BED4-30F5198CEEE1}"/>
                    </a:ext>
                  </a:extLst>
                </p:cNvPr>
                <p:cNvGraphicFramePr>
                  <a:graphicFrameLocks noChangeAspect="1"/>
                </p:cNvGraphicFramePr>
                <p:nvPr/>
              </p:nvGraphicFramePr>
              <p:xfrm>
                <a:off x="17391882" y="2757338"/>
                <a:ext cx="3048000" cy="1714500"/>
              </p:xfrm>
              <a:graphic>
                <a:graphicData uri="http://schemas.microsoft.com/office/powerpoint/2016/slidezoom">
                  <pslz:sldZm>
                    <pslz:sldZmObj sldId="319" cId="4289032743">
                      <pslz:zmPr id="{3A6C975D-8B50-47F5-9F2A-8FBA73F7FB8E}" transitionDur="1000">
                        <p166:blipFill xmlns:p166="http://schemas.microsoft.com/office/powerpoint/2016/6/main">
                          <a:blip r:embed="rId21"/>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9" name="Slide Zoom 18">
                  <a:hlinkClick r:id="rId22" action="ppaction://hlinksldjump"/>
                  <a:extLst>
                    <a:ext uri="{FF2B5EF4-FFF2-40B4-BE49-F238E27FC236}">
                      <a16:creationId xmlns:a16="http://schemas.microsoft.com/office/drawing/2014/main" id="{BC3D9BEE-AE30-F714-BED4-30F5198CEEE1}"/>
                    </a:ext>
                  </a:extLst>
                </p:cNvPr>
                <p:cNvPicPr>
                  <a:picLocks noGrp="1" noRot="1" noChangeAspect="1" noMove="1" noResize="1" noEditPoints="1" noAdjustHandles="1" noChangeArrowheads="1" noChangeShapeType="1"/>
                </p:cNvPicPr>
                <p:nvPr/>
              </p:nvPicPr>
              <p:blipFill>
                <a:blip r:embed="rId23"/>
                <a:stretch>
                  <a:fillRect/>
                </a:stretch>
              </p:blipFill>
              <p:spPr>
                <a:xfrm>
                  <a:off x="22332611" y="3219191"/>
                  <a:ext cx="3048000" cy="1714500"/>
                </a:xfrm>
                <a:prstGeom prst="rect">
                  <a:avLst/>
                </a:prstGeom>
                <a:ln w="3175">
                  <a:noFill/>
                </a:ln>
                <a:effectLst>
                  <a:reflection blurRad="6350" stA="50000" endA="300" endPos="55000" dir="5400000" sy="-100000" algn="bl" rotWithShape="0"/>
                </a:effectLst>
              </p:spPr>
            </p:pic>
          </mc:Fallback>
        </mc:AlternateContent>
      </p:grpSp>
      <p:pic>
        <p:nvPicPr>
          <p:cNvPr id="34" name="Graphic 33" descr="Right pointing backhand index with solid fill">
            <a:hlinkClick r:id="" action="ppaction://hlinkshowjump?jump=nextslide"/>
            <a:extLst>
              <a:ext uri="{FF2B5EF4-FFF2-40B4-BE49-F238E27FC236}">
                <a16:creationId xmlns:a16="http://schemas.microsoft.com/office/drawing/2014/main" id="{200DF908-EDBB-A296-82FF-B0569D087EC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515887" y="3845321"/>
            <a:ext cx="462240" cy="462240"/>
          </a:xfrm>
          <a:prstGeom prst="rect">
            <a:avLst/>
          </a:prstGeom>
        </p:spPr>
      </p:pic>
      <p:pic>
        <p:nvPicPr>
          <p:cNvPr id="36" name="Graphic 35" descr="Right pointing backhand index with solid fill">
            <a:hlinkClick r:id="" action="ppaction://hlinkshowjump?jump=previousslide"/>
            <a:extLst>
              <a:ext uri="{FF2B5EF4-FFF2-40B4-BE49-F238E27FC236}">
                <a16:creationId xmlns:a16="http://schemas.microsoft.com/office/drawing/2014/main" id="{16151F9B-789C-59FB-1E9F-8A095D44D90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H="1">
            <a:off x="327765" y="3845321"/>
            <a:ext cx="462240" cy="462240"/>
          </a:xfrm>
          <a:prstGeom prst="rect">
            <a:avLst/>
          </a:prstGeom>
        </p:spPr>
      </p:pic>
      <p:sp>
        <p:nvSpPr>
          <p:cNvPr id="2" name="!!start">
            <a:hlinkClick r:id="rId26" action="ppaction://hlinksldjump"/>
            <a:extLst>
              <a:ext uri="{FF2B5EF4-FFF2-40B4-BE49-F238E27FC236}">
                <a16:creationId xmlns:a16="http://schemas.microsoft.com/office/drawing/2014/main" id="{6DA91F95-739B-DEA3-6166-1B56DF8528F2}"/>
              </a:ext>
            </a:extLst>
          </p:cNvPr>
          <p:cNvSpPr/>
          <p:nvPr/>
        </p:nvSpPr>
        <p:spPr>
          <a:xfrm>
            <a:off x="5890099" y="5231756"/>
            <a:ext cx="144000" cy="1440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end">
            <a:hlinkClick r:id="rId27" action="ppaction://hlinksldjump"/>
            <a:extLst>
              <a:ext uri="{FF2B5EF4-FFF2-40B4-BE49-F238E27FC236}">
                <a16:creationId xmlns:a16="http://schemas.microsoft.com/office/drawing/2014/main" id="{FEEACF58-07F6-28DD-9CC1-B839AC6500ED}"/>
              </a:ext>
            </a:extLst>
          </p:cNvPr>
          <p:cNvSpPr/>
          <p:nvPr/>
        </p:nvSpPr>
        <p:spPr>
          <a:xfrm>
            <a:off x="6169718" y="5231756"/>
            <a:ext cx="144000" cy="144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1209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B34B11-C97E-5104-7713-65A579AD0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0" name="Group 19">
            <a:extLst>
              <a:ext uri="{FF2B5EF4-FFF2-40B4-BE49-F238E27FC236}">
                <a16:creationId xmlns:a16="http://schemas.microsoft.com/office/drawing/2014/main" id="{10FBDE18-2BFD-F3A0-D07C-F7ECA1540F52}"/>
              </a:ext>
            </a:extLst>
          </p:cNvPr>
          <p:cNvGrpSpPr/>
          <p:nvPr/>
        </p:nvGrpSpPr>
        <p:grpSpPr>
          <a:xfrm>
            <a:off x="-2514480" y="3219191"/>
            <a:ext cx="24526858" cy="1714500"/>
            <a:chOff x="-4086976" y="2757338"/>
            <a:chExt cx="24526858" cy="1714500"/>
          </a:xfrm>
        </p:grpSpPr>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0B9B754-0D72-222D-3EA4-C3F88E5BD028}"/>
                    </a:ext>
                  </a:extLst>
                </p:cNvPr>
                <p:cNvGraphicFramePr>
                  <a:graphicFrameLocks noChangeAspect="1"/>
                </p:cNvGraphicFramePr>
                <p:nvPr/>
              </p:nvGraphicFramePr>
              <p:xfrm>
                <a:off x="-4086976" y="2757338"/>
                <a:ext cx="3048000" cy="1714500"/>
              </p:xfrm>
              <a:graphic>
                <a:graphicData uri="http://schemas.microsoft.com/office/powerpoint/2016/slidezoom">
                  <pslz:sldZm>
                    <pslz:sldZmObj sldId="313" cId="4062457226">
                      <pslz:zmPr id="{BD563CF0-955A-4DA6-B043-39D14EDEF78D}"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7" name="Slide Zoom 6">
                  <a:hlinkClick r:id="rId4" action="ppaction://hlinksldjump"/>
                  <a:extLst>
                    <a:ext uri="{FF2B5EF4-FFF2-40B4-BE49-F238E27FC236}">
                      <a16:creationId xmlns:a16="http://schemas.microsoft.com/office/drawing/2014/main" id="{B0B9B754-0D72-222D-3EA4-C3F88E5BD028}"/>
                    </a:ext>
                  </a:extLst>
                </p:cNvPr>
                <p:cNvPicPr>
                  <a:picLocks noGrp="1" noRot="1" noChangeAspect="1" noMove="1" noResize="1" noEditPoints="1" noAdjustHandles="1" noChangeArrowheads="1" noChangeShapeType="1"/>
                </p:cNvPicPr>
                <p:nvPr/>
              </p:nvPicPr>
              <p:blipFill>
                <a:blip r:embed="rId5"/>
                <a:stretch>
                  <a:fillRect/>
                </a:stretch>
              </p:blipFill>
              <p:spPr>
                <a:xfrm>
                  <a:off x="-2514480"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58F457BE-7832-7174-5434-23AF1908DAE0}"/>
                    </a:ext>
                  </a:extLst>
                </p:cNvPr>
                <p:cNvGraphicFramePr>
                  <a:graphicFrameLocks noChangeAspect="1"/>
                </p:cNvGraphicFramePr>
                <p:nvPr/>
              </p:nvGraphicFramePr>
              <p:xfrm>
                <a:off x="-507166" y="2757338"/>
                <a:ext cx="3048000" cy="1714500"/>
              </p:xfrm>
              <a:graphic>
                <a:graphicData uri="http://schemas.microsoft.com/office/powerpoint/2016/slidezoom">
                  <pslz:sldZm>
                    <pslz:sldZmObj sldId="314" cId="3493968704">
                      <pslz:zmPr id="{D11BFF2D-2032-4A44-A735-FD4AA2A53281}"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9" name="Slide Zoom 8">
                  <a:hlinkClick r:id="rId7" action="ppaction://hlinksldjump"/>
                  <a:extLst>
                    <a:ext uri="{FF2B5EF4-FFF2-40B4-BE49-F238E27FC236}">
                      <a16:creationId xmlns:a16="http://schemas.microsoft.com/office/drawing/2014/main" id="{58F457BE-7832-7174-5434-23AF1908DAE0}"/>
                    </a:ext>
                  </a:extLst>
                </p:cNvPr>
                <p:cNvPicPr>
                  <a:picLocks noGrp="1" noRot="1" noChangeAspect="1" noMove="1" noResize="1" noEditPoints="1" noAdjustHandles="1" noChangeArrowheads="1" noChangeShapeType="1"/>
                </p:cNvPicPr>
                <p:nvPr/>
              </p:nvPicPr>
              <p:blipFill>
                <a:blip r:embed="rId8"/>
                <a:stretch>
                  <a:fillRect/>
                </a:stretch>
              </p:blipFill>
              <p:spPr>
                <a:xfrm>
                  <a:off x="1065330"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D846036B-7207-511B-144E-121E42D79F31}"/>
                    </a:ext>
                  </a:extLst>
                </p:cNvPr>
                <p:cNvGraphicFramePr>
                  <a:graphicFrameLocks noChangeAspect="1"/>
                </p:cNvGraphicFramePr>
                <p:nvPr/>
              </p:nvGraphicFramePr>
              <p:xfrm>
                <a:off x="3072644" y="2757338"/>
                <a:ext cx="3048000" cy="1714500"/>
              </p:xfrm>
              <a:graphic>
                <a:graphicData uri="http://schemas.microsoft.com/office/powerpoint/2016/slidezoom">
                  <pslz:sldZm>
                    <pslz:sldZmObj sldId="315" cId="3838516436">
                      <pslz:zmPr id="{C18B5220-0344-4A4A-A7D3-5CED3B047C74}"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1" name="Slide Zoom 10">
                  <a:hlinkClick r:id="rId10" action="ppaction://hlinksldjump"/>
                  <a:extLst>
                    <a:ext uri="{FF2B5EF4-FFF2-40B4-BE49-F238E27FC236}">
                      <a16:creationId xmlns:a16="http://schemas.microsoft.com/office/drawing/2014/main" id="{D846036B-7207-511B-144E-121E42D79F31}"/>
                    </a:ext>
                  </a:extLst>
                </p:cNvPr>
                <p:cNvPicPr>
                  <a:picLocks noGrp="1" noRot="1" noChangeAspect="1" noMove="1" noResize="1" noEditPoints="1" noAdjustHandles="1" noChangeArrowheads="1" noChangeShapeType="1"/>
                </p:cNvPicPr>
                <p:nvPr/>
              </p:nvPicPr>
              <p:blipFill>
                <a:blip r:embed="rId11"/>
                <a:stretch>
                  <a:fillRect/>
                </a:stretch>
              </p:blipFill>
              <p:spPr>
                <a:xfrm>
                  <a:off x="4645140"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6DB5F225-6C20-5B87-FBFB-86EA34476379}"/>
                    </a:ext>
                  </a:extLst>
                </p:cNvPr>
                <p:cNvGraphicFramePr>
                  <a:graphicFrameLocks noChangeAspect="1"/>
                </p:cNvGraphicFramePr>
                <p:nvPr/>
              </p:nvGraphicFramePr>
              <p:xfrm>
                <a:off x="6652454" y="2757338"/>
                <a:ext cx="3048000" cy="1714500"/>
              </p:xfrm>
              <a:graphic>
                <a:graphicData uri="http://schemas.microsoft.com/office/powerpoint/2016/slidezoom">
                  <pslz:sldZm>
                    <pslz:sldZmObj sldId="316" cId="3058312995">
                      <pslz:zmPr id="{F6495E9E-30F3-479D-BC19-66223CB78696}" transitionDur="100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3" name="Slide Zoom 12">
                  <a:hlinkClick r:id="rId13" action="ppaction://hlinksldjump"/>
                  <a:extLst>
                    <a:ext uri="{FF2B5EF4-FFF2-40B4-BE49-F238E27FC236}">
                      <a16:creationId xmlns:a16="http://schemas.microsoft.com/office/drawing/2014/main" id="{6DB5F225-6C20-5B87-FBFB-86EA34476379}"/>
                    </a:ext>
                  </a:extLst>
                </p:cNvPr>
                <p:cNvPicPr>
                  <a:picLocks noGrp="1" noRot="1" noChangeAspect="1" noMove="1" noResize="1" noEditPoints="1" noAdjustHandles="1" noChangeArrowheads="1" noChangeShapeType="1"/>
                </p:cNvPicPr>
                <p:nvPr/>
              </p:nvPicPr>
              <p:blipFill>
                <a:blip r:embed="rId14"/>
                <a:stretch>
                  <a:fillRect/>
                </a:stretch>
              </p:blipFill>
              <p:spPr>
                <a:xfrm>
                  <a:off x="8224950"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F46B16E2-5376-7305-0C73-5D08375051C0}"/>
                    </a:ext>
                  </a:extLst>
                </p:cNvPr>
                <p:cNvGraphicFramePr>
                  <a:graphicFrameLocks noChangeAspect="1"/>
                </p:cNvGraphicFramePr>
                <p:nvPr/>
              </p:nvGraphicFramePr>
              <p:xfrm>
                <a:off x="10232264" y="2757338"/>
                <a:ext cx="3048000" cy="1714500"/>
              </p:xfrm>
              <a:graphic>
                <a:graphicData uri="http://schemas.microsoft.com/office/powerpoint/2016/slidezoom">
                  <pslz:sldZm>
                    <pslz:sldZmObj sldId="317" cId="3657766020">
                      <pslz:zmPr id="{F80E9F0D-81CE-402E-80C2-7DF7B90FED62}" transitionDur="1000">
                        <p166:blipFill xmlns:p166="http://schemas.microsoft.com/office/powerpoint/2016/6/main">
                          <a:blip r:embed="rId15"/>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5" name="Slide Zoom 14">
                  <a:hlinkClick r:id="rId16" action="ppaction://hlinksldjump"/>
                  <a:extLst>
                    <a:ext uri="{FF2B5EF4-FFF2-40B4-BE49-F238E27FC236}">
                      <a16:creationId xmlns:a16="http://schemas.microsoft.com/office/drawing/2014/main" id="{F46B16E2-5376-7305-0C73-5D08375051C0}"/>
                    </a:ext>
                  </a:extLst>
                </p:cNvPr>
                <p:cNvPicPr>
                  <a:picLocks noGrp="1" noRot="1" noChangeAspect="1" noMove="1" noResize="1" noEditPoints="1" noAdjustHandles="1" noChangeArrowheads="1" noChangeShapeType="1"/>
                </p:cNvPicPr>
                <p:nvPr/>
              </p:nvPicPr>
              <p:blipFill>
                <a:blip r:embed="rId17"/>
                <a:stretch>
                  <a:fillRect/>
                </a:stretch>
              </p:blipFill>
              <p:spPr>
                <a:xfrm>
                  <a:off x="11804760"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6775B280-E8C8-F5B0-DA8D-972689491A0E}"/>
                    </a:ext>
                  </a:extLst>
                </p:cNvPr>
                <p:cNvGraphicFramePr>
                  <a:graphicFrameLocks noChangeAspect="1"/>
                </p:cNvGraphicFramePr>
                <p:nvPr/>
              </p:nvGraphicFramePr>
              <p:xfrm>
                <a:off x="13812074" y="2757338"/>
                <a:ext cx="3048000" cy="1714500"/>
              </p:xfrm>
              <a:graphic>
                <a:graphicData uri="http://schemas.microsoft.com/office/powerpoint/2016/slidezoom">
                  <pslz:sldZm>
                    <pslz:sldZmObj sldId="318" cId="3613605680">
                      <pslz:zmPr id="{6A16CB61-73D4-471A-BC9F-3010B77C0007}" transitionDur="1000">
                        <p166:blipFill xmlns:p166="http://schemas.microsoft.com/office/powerpoint/2016/6/main">
                          <a:blip r:embed="rId18"/>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7" name="Slide Zoom 16">
                  <a:hlinkClick r:id="rId19" action="ppaction://hlinksldjump"/>
                  <a:extLst>
                    <a:ext uri="{FF2B5EF4-FFF2-40B4-BE49-F238E27FC236}">
                      <a16:creationId xmlns:a16="http://schemas.microsoft.com/office/drawing/2014/main" id="{6775B280-E8C8-F5B0-DA8D-972689491A0E}"/>
                    </a:ext>
                  </a:extLst>
                </p:cNvPr>
                <p:cNvPicPr>
                  <a:picLocks noGrp="1" noRot="1" noChangeAspect="1" noMove="1" noResize="1" noEditPoints="1" noAdjustHandles="1" noChangeArrowheads="1" noChangeShapeType="1"/>
                </p:cNvPicPr>
                <p:nvPr/>
              </p:nvPicPr>
              <p:blipFill>
                <a:blip r:embed="rId20"/>
                <a:stretch>
                  <a:fillRect/>
                </a:stretch>
              </p:blipFill>
              <p:spPr>
                <a:xfrm>
                  <a:off x="15384570"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BC3D9BEE-AE30-F714-BED4-30F5198CEEE1}"/>
                    </a:ext>
                  </a:extLst>
                </p:cNvPr>
                <p:cNvGraphicFramePr>
                  <a:graphicFrameLocks noChangeAspect="1"/>
                </p:cNvGraphicFramePr>
                <p:nvPr/>
              </p:nvGraphicFramePr>
              <p:xfrm>
                <a:off x="17391882" y="2757338"/>
                <a:ext cx="3048000" cy="1714500"/>
              </p:xfrm>
              <a:graphic>
                <a:graphicData uri="http://schemas.microsoft.com/office/powerpoint/2016/slidezoom">
                  <pslz:sldZm>
                    <pslz:sldZmObj sldId="319" cId="4289032743">
                      <pslz:zmPr id="{3A6C975D-8B50-47F5-9F2A-8FBA73F7FB8E}" transitionDur="1000">
                        <p166:blipFill xmlns:p166="http://schemas.microsoft.com/office/powerpoint/2016/6/main">
                          <a:blip r:embed="rId21"/>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9" name="Slide Zoom 18">
                  <a:hlinkClick r:id="rId22" action="ppaction://hlinksldjump"/>
                  <a:extLst>
                    <a:ext uri="{FF2B5EF4-FFF2-40B4-BE49-F238E27FC236}">
                      <a16:creationId xmlns:a16="http://schemas.microsoft.com/office/drawing/2014/main" id="{BC3D9BEE-AE30-F714-BED4-30F5198CEEE1}"/>
                    </a:ext>
                  </a:extLst>
                </p:cNvPr>
                <p:cNvPicPr>
                  <a:picLocks noGrp="1" noRot="1" noChangeAspect="1" noMove="1" noResize="1" noEditPoints="1" noAdjustHandles="1" noChangeArrowheads="1" noChangeShapeType="1"/>
                </p:cNvPicPr>
                <p:nvPr/>
              </p:nvPicPr>
              <p:blipFill>
                <a:blip r:embed="rId23"/>
                <a:stretch>
                  <a:fillRect/>
                </a:stretch>
              </p:blipFill>
              <p:spPr>
                <a:xfrm>
                  <a:off x="18964378" y="3219191"/>
                  <a:ext cx="3048000" cy="1714500"/>
                </a:xfrm>
                <a:prstGeom prst="rect">
                  <a:avLst/>
                </a:prstGeom>
                <a:ln w="3175">
                  <a:noFill/>
                </a:ln>
                <a:effectLst>
                  <a:reflection blurRad="6350" stA="50000" endA="300" endPos="55000" dir="5400000" sy="-100000" algn="bl" rotWithShape="0"/>
                </a:effectLst>
              </p:spPr>
            </p:pic>
          </mc:Fallback>
        </mc:AlternateContent>
      </p:grpSp>
      <p:pic>
        <p:nvPicPr>
          <p:cNvPr id="34" name="Graphic 33" descr="Right pointing backhand index with solid fill">
            <a:hlinkClick r:id="" action="ppaction://hlinkshowjump?jump=nextslide"/>
            <a:extLst>
              <a:ext uri="{FF2B5EF4-FFF2-40B4-BE49-F238E27FC236}">
                <a16:creationId xmlns:a16="http://schemas.microsoft.com/office/drawing/2014/main" id="{200DF908-EDBB-A296-82FF-B0569D087EC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515887" y="3845321"/>
            <a:ext cx="462240" cy="462240"/>
          </a:xfrm>
          <a:prstGeom prst="rect">
            <a:avLst/>
          </a:prstGeom>
        </p:spPr>
      </p:pic>
      <p:pic>
        <p:nvPicPr>
          <p:cNvPr id="36" name="Graphic 35" descr="Right pointing backhand index with solid fill">
            <a:hlinkClick r:id="" action="ppaction://hlinkshowjump?jump=previousslide"/>
            <a:extLst>
              <a:ext uri="{FF2B5EF4-FFF2-40B4-BE49-F238E27FC236}">
                <a16:creationId xmlns:a16="http://schemas.microsoft.com/office/drawing/2014/main" id="{16151F9B-789C-59FB-1E9F-8A095D44D90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H="1">
            <a:off x="591273" y="3882197"/>
            <a:ext cx="462240" cy="462240"/>
          </a:xfrm>
          <a:prstGeom prst="rect">
            <a:avLst/>
          </a:prstGeom>
        </p:spPr>
      </p:pic>
      <p:sp>
        <p:nvSpPr>
          <p:cNvPr id="2" name="!!start">
            <a:hlinkClick r:id="rId26" action="ppaction://hlinksldjump"/>
            <a:extLst>
              <a:ext uri="{FF2B5EF4-FFF2-40B4-BE49-F238E27FC236}">
                <a16:creationId xmlns:a16="http://schemas.microsoft.com/office/drawing/2014/main" id="{08374F51-2981-1A4B-CAE4-6C723C96FF9E}"/>
              </a:ext>
            </a:extLst>
          </p:cNvPr>
          <p:cNvSpPr/>
          <p:nvPr/>
        </p:nvSpPr>
        <p:spPr>
          <a:xfrm>
            <a:off x="5890099" y="5231756"/>
            <a:ext cx="144000" cy="1440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end">
            <a:hlinkClick r:id="rId27" action="ppaction://hlinksldjump"/>
            <a:extLst>
              <a:ext uri="{FF2B5EF4-FFF2-40B4-BE49-F238E27FC236}">
                <a16:creationId xmlns:a16="http://schemas.microsoft.com/office/drawing/2014/main" id="{8F575025-88CC-310F-425A-468552AFC37A}"/>
              </a:ext>
            </a:extLst>
          </p:cNvPr>
          <p:cNvSpPr/>
          <p:nvPr/>
        </p:nvSpPr>
        <p:spPr>
          <a:xfrm>
            <a:off x="6169718" y="5231756"/>
            <a:ext cx="144000" cy="144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18775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B34B11-C97E-5104-7713-65A579AD0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0" name="Group 19">
            <a:extLst>
              <a:ext uri="{FF2B5EF4-FFF2-40B4-BE49-F238E27FC236}">
                <a16:creationId xmlns:a16="http://schemas.microsoft.com/office/drawing/2014/main" id="{10FBDE18-2BFD-F3A0-D07C-F7ECA1540F52}"/>
              </a:ext>
            </a:extLst>
          </p:cNvPr>
          <p:cNvGrpSpPr/>
          <p:nvPr/>
        </p:nvGrpSpPr>
        <p:grpSpPr>
          <a:xfrm>
            <a:off x="-6253103" y="3219191"/>
            <a:ext cx="24526858" cy="1714500"/>
            <a:chOff x="-4086976" y="2757338"/>
            <a:chExt cx="24526858" cy="1714500"/>
          </a:xfrm>
        </p:grpSpPr>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0B9B754-0D72-222D-3EA4-C3F88E5BD028}"/>
                    </a:ext>
                  </a:extLst>
                </p:cNvPr>
                <p:cNvGraphicFramePr>
                  <a:graphicFrameLocks noChangeAspect="1"/>
                </p:cNvGraphicFramePr>
                <p:nvPr/>
              </p:nvGraphicFramePr>
              <p:xfrm>
                <a:off x="-4086976" y="2757338"/>
                <a:ext cx="3048000" cy="1714500"/>
              </p:xfrm>
              <a:graphic>
                <a:graphicData uri="http://schemas.microsoft.com/office/powerpoint/2016/slidezoom">
                  <pslz:sldZm>
                    <pslz:sldZmObj sldId="313" cId="4062457226">
                      <pslz:zmPr id="{BD563CF0-955A-4DA6-B043-39D14EDEF78D}"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7" name="Slide Zoom 6">
                  <a:hlinkClick r:id="rId4" action="ppaction://hlinksldjump"/>
                  <a:extLst>
                    <a:ext uri="{FF2B5EF4-FFF2-40B4-BE49-F238E27FC236}">
                      <a16:creationId xmlns:a16="http://schemas.microsoft.com/office/drawing/2014/main" id="{B0B9B754-0D72-222D-3EA4-C3F88E5BD028}"/>
                    </a:ext>
                  </a:extLst>
                </p:cNvPr>
                <p:cNvPicPr>
                  <a:picLocks noGrp="1" noRot="1" noChangeAspect="1" noMove="1" noResize="1" noEditPoints="1" noAdjustHandles="1" noChangeArrowheads="1" noChangeShapeType="1"/>
                </p:cNvPicPr>
                <p:nvPr/>
              </p:nvPicPr>
              <p:blipFill>
                <a:blip r:embed="rId5"/>
                <a:stretch>
                  <a:fillRect/>
                </a:stretch>
              </p:blipFill>
              <p:spPr>
                <a:xfrm>
                  <a:off x="-6253103"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58F457BE-7832-7174-5434-23AF1908DAE0}"/>
                    </a:ext>
                  </a:extLst>
                </p:cNvPr>
                <p:cNvGraphicFramePr>
                  <a:graphicFrameLocks noChangeAspect="1"/>
                </p:cNvGraphicFramePr>
                <p:nvPr/>
              </p:nvGraphicFramePr>
              <p:xfrm>
                <a:off x="-507166" y="2757338"/>
                <a:ext cx="3048000" cy="1714500"/>
              </p:xfrm>
              <a:graphic>
                <a:graphicData uri="http://schemas.microsoft.com/office/powerpoint/2016/slidezoom">
                  <pslz:sldZm>
                    <pslz:sldZmObj sldId="314" cId="3493968704">
                      <pslz:zmPr id="{D11BFF2D-2032-4A44-A735-FD4AA2A53281}"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9" name="Slide Zoom 8">
                  <a:hlinkClick r:id="rId7" action="ppaction://hlinksldjump"/>
                  <a:extLst>
                    <a:ext uri="{FF2B5EF4-FFF2-40B4-BE49-F238E27FC236}">
                      <a16:creationId xmlns:a16="http://schemas.microsoft.com/office/drawing/2014/main" id="{58F457BE-7832-7174-5434-23AF1908DAE0}"/>
                    </a:ext>
                  </a:extLst>
                </p:cNvPr>
                <p:cNvPicPr>
                  <a:picLocks noGrp="1" noRot="1" noChangeAspect="1" noMove="1" noResize="1" noEditPoints="1" noAdjustHandles="1" noChangeArrowheads="1" noChangeShapeType="1"/>
                </p:cNvPicPr>
                <p:nvPr/>
              </p:nvPicPr>
              <p:blipFill>
                <a:blip r:embed="rId8"/>
                <a:stretch>
                  <a:fillRect/>
                </a:stretch>
              </p:blipFill>
              <p:spPr>
                <a:xfrm>
                  <a:off x="-2673293"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D846036B-7207-511B-144E-121E42D79F31}"/>
                    </a:ext>
                  </a:extLst>
                </p:cNvPr>
                <p:cNvGraphicFramePr>
                  <a:graphicFrameLocks noChangeAspect="1"/>
                </p:cNvGraphicFramePr>
                <p:nvPr/>
              </p:nvGraphicFramePr>
              <p:xfrm>
                <a:off x="3072644" y="2757338"/>
                <a:ext cx="3048000" cy="1714500"/>
              </p:xfrm>
              <a:graphic>
                <a:graphicData uri="http://schemas.microsoft.com/office/powerpoint/2016/slidezoom">
                  <pslz:sldZm>
                    <pslz:sldZmObj sldId="315" cId="3838516436">
                      <pslz:zmPr id="{C18B5220-0344-4A4A-A7D3-5CED3B047C74}"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1" name="Slide Zoom 10">
                  <a:hlinkClick r:id="rId10" action="ppaction://hlinksldjump"/>
                  <a:extLst>
                    <a:ext uri="{FF2B5EF4-FFF2-40B4-BE49-F238E27FC236}">
                      <a16:creationId xmlns:a16="http://schemas.microsoft.com/office/drawing/2014/main" id="{D846036B-7207-511B-144E-121E42D79F31}"/>
                    </a:ext>
                  </a:extLst>
                </p:cNvPr>
                <p:cNvPicPr>
                  <a:picLocks noGrp="1" noRot="1" noChangeAspect="1" noMove="1" noResize="1" noEditPoints="1" noAdjustHandles="1" noChangeArrowheads="1" noChangeShapeType="1"/>
                </p:cNvPicPr>
                <p:nvPr/>
              </p:nvPicPr>
              <p:blipFill>
                <a:blip r:embed="rId11"/>
                <a:stretch>
                  <a:fillRect/>
                </a:stretch>
              </p:blipFill>
              <p:spPr>
                <a:xfrm>
                  <a:off x="906517"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6DB5F225-6C20-5B87-FBFB-86EA34476379}"/>
                    </a:ext>
                  </a:extLst>
                </p:cNvPr>
                <p:cNvGraphicFramePr>
                  <a:graphicFrameLocks noChangeAspect="1"/>
                </p:cNvGraphicFramePr>
                <p:nvPr/>
              </p:nvGraphicFramePr>
              <p:xfrm>
                <a:off x="6652454" y="2757338"/>
                <a:ext cx="3048000" cy="1714500"/>
              </p:xfrm>
              <a:graphic>
                <a:graphicData uri="http://schemas.microsoft.com/office/powerpoint/2016/slidezoom">
                  <pslz:sldZm>
                    <pslz:sldZmObj sldId="316" cId="3058312995">
                      <pslz:zmPr id="{F6495E9E-30F3-479D-BC19-66223CB78696}" transitionDur="100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3" name="Slide Zoom 12">
                  <a:hlinkClick r:id="rId13" action="ppaction://hlinksldjump"/>
                  <a:extLst>
                    <a:ext uri="{FF2B5EF4-FFF2-40B4-BE49-F238E27FC236}">
                      <a16:creationId xmlns:a16="http://schemas.microsoft.com/office/drawing/2014/main" id="{6DB5F225-6C20-5B87-FBFB-86EA34476379}"/>
                    </a:ext>
                  </a:extLst>
                </p:cNvPr>
                <p:cNvPicPr>
                  <a:picLocks noGrp="1" noRot="1" noChangeAspect="1" noMove="1" noResize="1" noEditPoints="1" noAdjustHandles="1" noChangeArrowheads="1" noChangeShapeType="1"/>
                </p:cNvPicPr>
                <p:nvPr/>
              </p:nvPicPr>
              <p:blipFill>
                <a:blip r:embed="rId14"/>
                <a:stretch>
                  <a:fillRect/>
                </a:stretch>
              </p:blipFill>
              <p:spPr>
                <a:xfrm>
                  <a:off x="4486327"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F46B16E2-5376-7305-0C73-5D08375051C0}"/>
                    </a:ext>
                  </a:extLst>
                </p:cNvPr>
                <p:cNvGraphicFramePr>
                  <a:graphicFrameLocks noChangeAspect="1"/>
                </p:cNvGraphicFramePr>
                <p:nvPr/>
              </p:nvGraphicFramePr>
              <p:xfrm>
                <a:off x="10232264" y="2757338"/>
                <a:ext cx="3048000" cy="1714500"/>
              </p:xfrm>
              <a:graphic>
                <a:graphicData uri="http://schemas.microsoft.com/office/powerpoint/2016/slidezoom">
                  <pslz:sldZm>
                    <pslz:sldZmObj sldId="317" cId="3657766020">
                      <pslz:zmPr id="{F80E9F0D-81CE-402E-80C2-7DF7B90FED62}" transitionDur="1000">
                        <p166:blipFill xmlns:p166="http://schemas.microsoft.com/office/powerpoint/2016/6/main">
                          <a:blip r:embed="rId15"/>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5" name="Slide Zoom 14">
                  <a:hlinkClick r:id="rId16" action="ppaction://hlinksldjump"/>
                  <a:extLst>
                    <a:ext uri="{FF2B5EF4-FFF2-40B4-BE49-F238E27FC236}">
                      <a16:creationId xmlns:a16="http://schemas.microsoft.com/office/drawing/2014/main" id="{F46B16E2-5376-7305-0C73-5D08375051C0}"/>
                    </a:ext>
                  </a:extLst>
                </p:cNvPr>
                <p:cNvPicPr>
                  <a:picLocks noGrp="1" noRot="1" noChangeAspect="1" noMove="1" noResize="1" noEditPoints="1" noAdjustHandles="1" noChangeArrowheads="1" noChangeShapeType="1"/>
                </p:cNvPicPr>
                <p:nvPr/>
              </p:nvPicPr>
              <p:blipFill>
                <a:blip r:embed="rId17"/>
                <a:stretch>
                  <a:fillRect/>
                </a:stretch>
              </p:blipFill>
              <p:spPr>
                <a:xfrm>
                  <a:off x="8066137"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6775B280-E8C8-F5B0-DA8D-972689491A0E}"/>
                    </a:ext>
                  </a:extLst>
                </p:cNvPr>
                <p:cNvGraphicFramePr>
                  <a:graphicFrameLocks noChangeAspect="1"/>
                </p:cNvGraphicFramePr>
                <p:nvPr/>
              </p:nvGraphicFramePr>
              <p:xfrm>
                <a:off x="13812074" y="2757338"/>
                <a:ext cx="3048000" cy="1714500"/>
              </p:xfrm>
              <a:graphic>
                <a:graphicData uri="http://schemas.microsoft.com/office/powerpoint/2016/slidezoom">
                  <pslz:sldZm>
                    <pslz:sldZmObj sldId="318" cId="3613605680">
                      <pslz:zmPr id="{6A16CB61-73D4-471A-BC9F-3010B77C0007}" transitionDur="1000">
                        <p166:blipFill xmlns:p166="http://schemas.microsoft.com/office/powerpoint/2016/6/main">
                          <a:blip r:embed="rId18"/>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7" name="Slide Zoom 16">
                  <a:hlinkClick r:id="rId19" action="ppaction://hlinksldjump"/>
                  <a:extLst>
                    <a:ext uri="{FF2B5EF4-FFF2-40B4-BE49-F238E27FC236}">
                      <a16:creationId xmlns:a16="http://schemas.microsoft.com/office/drawing/2014/main" id="{6775B280-E8C8-F5B0-DA8D-972689491A0E}"/>
                    </a:ext>
                  </a:extLst>
                </p:cNvPr>
                <p:cNvPicPr>
                  <a:picLocks noGrp="1" noRot="1" noChangeAspect="1" noMove="1" noResize="1" noEditPoints="1" noAdjustHandles="1" noChangeArrowheads="1" noChangeShapeType="1"/>
                </p:cNvPicPr>
                <p:nvPr/>
              </p:nvPicPr>
              <p:blipFill>
                <a:blip r:embed="rId20"/>
                <a:stretch>
                  <a:fillRect/>
                </a:stretch>
              </p:blipFill>
              <p:spPr>
                <a:xfrm>
                  <a:off x="11645947"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BC3D9BEE-AE30-F714-BED4-30F5198CEEE1}"/>
                    </a:ext>
                  </a:extLst>
                </p:cNvPr>
                <p:cNvGraphicFramePr>
                  <a:graphicFrameLocks noChangeAspect="1"/>
                </p:cNvGraphicFramePr>
                <p:nvPr/>
              </p:nvGraphicFramePr>
              <p:xfrm>
                <a:off x="17391882" y="2757338"/>
                <a:ext cx="3048000" cy="1714500"/>
              </p:xfrm>
              <a:graphic>
                <a:graphicData uri="http://schemas.microsoft.com/office/powerpoint/2016/slidezoom">
                  <pslz:sldZm>
                    <pslz:sldZmObj sldId="319" cId="4289032743">
                      <pslz:zmPr id="{3A6C975D-8B50-47F5-9F2A-8FBA73F7FB8E}" transitionDur="1000">
                        <p166:blipFill xmlns:p166="http://schemas.microsoft.com/office/powerpoint/2016/6/main">
                          <a:blip r:embed="rId21"/>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9" name="Slide Zoom 18">
                  <a:hlinkClick r:id="rId22" action="ppaction://hlinksldjump"/>
                  <a:extLst>
                    <a:ext uri="{FF2B5EF4-FFF2-40B4-BE49-F238E27FC236}">
                      <a16:creationId xmlns:a16="http://schemas.microsoft.com/office/drawing/2014/main" id="{BC3D9BEE-AE30-F714-BED4-30F5198CEEE1}"/>
                    </a:ext>
                  </a:extLst>
                </p:cNvPr>
                <p:cNvPicPr>
                  <a:picLocks noGrp="1" noRot="1" noChangeAspect="1" noMove="1" noResize="1" noEditPoints="1" noAdjustHandles="1" noChangeArrowheads="1" noChangeShapeType="1"/>
                </p:cNvPicPr>
                <p:nvPr/>
              </p:nvPicPr>
              <p:blipFill>
                <a:blip r:embed="rId23"/>
                <a:stretch>
                  <a:fillRect/>
                </a:stretch>
              </p:blipFill>
              <p:spPr>
                <a:xfrm>
                  <a:off x="15225755" y="3219191"/>
                  <a:ext cx="3048000" cy="1714500"/>
                </a:xfrm>
                <a:prstGeom prst="rect">
                  <a:avLst/>
                </a:prstGeom>
                <a:ln w="3175">
                  <a:noFill/>
                </a:ln>
                <a:effectLst>
                  <a:reflection blurRad="6350" stA="50000" endA="300" endPos="55000" dir="5400000" sy="-100000" algn="bl" rotWithShape="0"/>
                </a:effectLst>
              </p:spPr>
            </p:pic>
          </mc:Fallback>
        </mc:AlternateContent>
      </p:grpSp>
      <p:pic>
        <p:nvPicPr>
          <p:cNvPr id="34" name="Graphic 33" descr="Right pointing backhand index with solid fill">
            <a:hlinkClick r:id="" action="ppaction://hlinkshowjump?jump=nextslide"/>
            <a:extLst>
              <a:ext uri="{FF2B5EF4-FFF2-40B4-BE49-F238E27FC236}">
                <a16:creationId xmlns:a16="http://schemas.microsoft.com/office/drawing/2014/main" id="{200DF908-EDBB-A296-82FF-B0569D087EC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515887" y="3845321"/>
            <a:ext cx="462240" cy="462240"/>
          </a:xfrm>
          <a:prstGeom prst="rect">
            <a:avLst/>
          </a:prstGeom>
        </p:spPr>
      </p:pic>
      <p:pic>
        <p:nvPicPr>
          <p:cNvPr id="36" name="Graphic 35" descr="Right pointing backhand index with solid fill">
            <a:hlinkClick r:id="" action="ppaction://hlinkshowjump?jump=previousslide"/>
            <a:extLst>
              <a:ext uri="{FF2B5EF4-FFF2-40B4-BE49-F238E27FC236}">
                <a16:creationId xmlns:a16="http://schemas.microsoft.com/office/drawing/2014/main" id="{16151F9B-789C-59FB-1E9F-8A095D44D90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H="1">
            <a:off x="482691" y="3845321"/>
            <a:ext cx="462240" cy="462240"/>
          </a:xfrm>
          <a:prstGeom prst="rect">
            <a:avLst/>
          </a:prstGeom>
        </p:spPr>
      </p:pic>
      <p:sp>
        <p:nvSpPr>
          <p:cNvPr id="2" name="!!start">
            <a:hlinkClick r:id="rId26" action="ppaction://hlinksldjump"/>
            <a:extLst>
              <a:ext uri="{FF2B5EF4-FFF2-40B4-BE49-F238E27FC236}">
                <a16:creationId xmlns:a16="http://schemas.microsoft.com/office/drawing/2014/main" id="{601848B5-B765-0A84-EA2E-AA6166692FDF}"/>
              </a:ext>
            </a:extLst>
          </p:cNvPr>
          <p:cNvSpPr/>
          <p:nvPr/>
        </p:nvSpPr>
        <p:spPr>
          <a:xfrm>
            <a:off x="5890099" y="5231756"/>
            <a:ext cx="144000" cy="1440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end">
            <a:hlinkClick r:id="rId27" action="ppaction://hlinksldjump"/>
            <a:extLst>
              <a:ext uri="{FF2B5EF4-FFF2-40B4-BE49-F238E27FC236}">
                <a16:creationId xmlns:a16="http://schemas.microsoft.com/office/drawing/2014/main" id="{5EF2CF89-406E-C68A-1536-E7CD0DAA2081}"/>
              </a:ext>
            </a:extLst>
          </p:cNvPr>
          <p:cNvSpPr/>
          <p:nvPr/>
        </p:nvSpPr>
        <p:spPr>
          <a:xfrm>
            <a:off x="6169718" y="5231756"/>
            <a:ext cx="144000" cy="144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01083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9913B0-B897-9A89-4D6F-326A516CB6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097" y="-14419"/>
            <a:ext cx="12284598" cy="6967959"/>
          </a:xfrm>
        </p:spPr>
      </p:pic>
      <p:sp>
        <p:nvSpPr>
          <p:cNvPr id="6" name="TextBox 5">
            <a:extLst>
              <a:ext uri="{FF2B5EF4-FFF2-40B4-BE49-F238E27FC236}">
                <a16:creationId xmlns:a16="http://schemas.microsoft.com/office/drawing/2014/main" id="{D42C94F2-CF63-8DDF-66B0-BB5B839A31F7}"/>
              </a:ext>
            </a:extLst>
          </p:cNvPr>
          <p:cNvSpPr txBox="1"/>
          <p:nvPr/>
        </p:nvSpPr>
        <p:spPr>
          <a:xfrm>
            <a:off x="5150110" y="233521"/>
            <a:ext cx="4478005" cy="731521"/>
          </a:xfrm>
          <a:prstGeom prst="rect">
            <a:avLst/>
          </a:prstGeom>
          <a:noFill/>
        </p:spPr>
        <p:txBody>
          <a:bodyPr wrap="square" rtlCol="0">
            <a:spAutoFit/>
          </a:bodyPr>
          <a:lstStyle/>
          <a:p>
            <a:r>
              <a:rPr lang="en-IN" sz="4000" dirty="0">
                <a:solidFill>
                  <a:schemeClr val="bg1"/>
                </a:solidFill>
                <a:latin typeface="Segoe UI Black" panose="020B0A02040204020203" pitchFamily="34" charset="0"/>
                <a:ea typeface="Segoe UI Black" panose="020B0A02040204020203" pitchFamily="34" charset="0"/>
              </a:rPr>
              <a:t>INTRODUCTION</a:t>
            </a:r>
          </a:p>
        </p:txBody>
      </p:sp>
      <p:sp>
        <p:nvSpPr>
          <p:cNvPr id="10" name="Rectangle 9">
            <a:extLst>
              <a:ext uri="{FF2B5EF4-FFF2-40B4-BE49-F238E27FC236}">
                <a16:creationId xmlns:a16="http://schemas.microsoft.com/office/drawing/2014/main" id="{95FBF173-D857-CC85-3AA1-3832E5B333B5}"/>
              </a:ext>
            </a:extLst>
          </p:cNvPr>
          <p:cNvSpPr/>
          <p:nvPr/>
        </p:nvSpPr>
        <p:spPr>
          <a:xfrm>
            <a:off x="-81023" y="6967958"/>
            <a:ext cx="3070800" cy="6956383"/>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t>   </a:t>
            </a:r>
            <a:r>
              <a:rPr lang="en-IN" sz="2000" dirty="0"/>
              <a:t>Growing Energy Demand</a:t>
            </a:r>
          </a:p>
          <a:p>
            <a:endParaRPr lang="en-IN" dirty="0"/>
          </a:p>
          <a:p>
            <a:pPr marL="285750" indent="-285750">
              <a:buFont typeface="Arial" panose="020B0604020202020204" pitchFamily="34" charset="0"/>
              <a:buChar char="•"/>
            </a:pPr>
            <a:r>
              <a:rPr lang="en-IN" dirty="0">
                <a:solidFill>
                  <a:srgbClr val="FFFF00"/>
                </a:solidFill>
              </a:rPr>
              <a:t>Economic growth increases energy demand.</a:t>
            </a:r>
          </a:p>
          <a:p>
            <a:pPr marL="285750" indent="-285750">
              <a:buFont typeface="Arial" panose="020B0604020202020204" pitchFamily="34" charset="0"/>
              <a:buChar char="•"/>
            </a:pPr>
            <a:r>
              <a:rPr lang="en-IN" dirty="0">
                <a:solidFill>
                  <a:srgbClr val="FFFF00"/>
                </a:solidFill>
              </a:rPr>
              <a:t>Higher demand for crude oil as economies expand</a:t>
            </a:r>
            <a:r>
              <a:rPr lang="en-IN" dirty="0"/>
              <a:t>.</a:t>
            </a:r>
          </a:p>
        </p:txBody>
      </p:sp>
      <p:sp>
        <p:nvSpPr>
          <p:cNvPr id="11" name="Rectangle 10">
            <a:extLst>
              <a:ext uri="{FF2B5EF4-FFF2-40B4-BE49-F238E27FC236}">
                <a16:creationId xmlns:a16="http://schemas.microsoft.com/office/drawing/2014/main" id="{DAE7BC33-C868-57D8-B835-CD9BCD9E80C8}"/>
              </a:ext>
            </a:extLst>
          </p:cNvPr>
          <p:cNvSpPr/>
          <p:nvPr/>
        </p:nvSpPr>
        <p:spPr>
          <a:xfrm>
            <a:off x="3002402" y="8594973"/>
            <a:ext cx="3070800" cy="6956383"/>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solidFill>
                <a:srgbClr val="FFFF00"/>
              </a:solidFill>
            </a:endParaRPr>
          </a:p>
          <a:p>
            <a:pPr marL="285750" indent="-285750">
              <a:buFont typeface="Arial" panose="020B0604020202020204" pitchFamily="34" charset="0"/>
              <a:buChar char="•"/>
            </a:pPr>
            <a:endParaRPr lang="en-IN" dirty="0">
              <a:solidFill>
                <a:srgbClr val="FFFF00"/>
              </a:solidFill>
            </a:endParaRPr>
          </a:p>
          <a:p>
            <a:pPr marL="285750" indent="-285750">
              <a:buFont typeface="Arial" panose="020B0604020202020204" pitchFamily="34" charset="0"/>
              <a:buChar char="•"/>
            </a:pPr>
            <a:r>
              <a:rPr lang="en-IN" dirty="0">
                <a:solidFill>
                  <a:srgbClr val="FFFF00"/>
                </a:solidFill>
              </a:rPr>
              <a:t>Global transportation sector relies on gasoline and diesel.</a:t>
            </a:r>
          </a:p>
          <a:p>
            <a:pPr marL="285750" indent="-285750">
              <a:buFont typeface="Arial" panose="020B0604020202020204" pitchFamily="34" charset="0"/>
              <a:buChar char="•"/>
            </a:pPr>
            <a:r>
              <a:rPr lang="en-IN" dirty="0">
                <a:solidFill>
                  <a:srgbClr val="FFFF00"/>
                </a:solidFill>
              </a:rPr>
              <a:t>Crude oil products make up one-third of world energy consumption.</a:t>
            </a:r>
          </a:p>
        </p:txBody>
      </p:sp>
      <p:sp>
        <p:nvSpPr>
          <p:cNvPr id="12" name="Rectangle 11">
            <a:extLst>
              <a:ext uri="{FF2B5EF4-FFF2-40B4-BE49-F238E27FC236}">
                <a16:creationId xmlns:a16="http://schemas.microsoft.com/office/drawing/2014/main" id="{76CD7766-DB2D-3304-BE95-5F24E6A9B860}"/>
              </a:ext>
            </a:extLst>
          </p:cNvPr>
          <p:cNvSpPr/>
          <p:nvPr/>
        </p:nvSpPr>
        <p:spPr>
          <a:xfrm>
            <a:off x="6153875" y="10050826"/>
            <a:ext cx="3070800" cy="6956383"/>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solidFill>
                  <a:srgbClr val="FFFF00"/>
                </a:solidFill>
              </a:rPr>
              <a:t>Oil’s historical role as a primary fuel.</a:t>
            </a:r>
          </a:p>
          <a:p>
            <a:pPr marL="285750" indent="-285750">
              <a:buFont typeface="Arial" panose="020B0604020202020204" pitchFamily="34" charset="0"/>
              <a:buChar char="•"/>
            </a:pPr>
            <a:r>
              <a:rPr lang="en-IN" dirty="0">
                <a:solidFill>
                  <a:srgbClr val="FFFF00"/>
                </a:solidFill>
              </a:rPr>
              <a:t>Increased consumption in developing nations likes India and China.</a:t>
            </a:r>
          </a:p>
          <a:p>
            <a:pPr marL="285750" indent="-285750">
              <a:buFont typeface="Arial" panose="020B0604020202020204" pitchFamily="34" charset="0"/>
              <a:buChar char="•"/>
            </a:pPr>
            <a:r>
              <a:rPr lang="en-IN" dirty="0">
                <a:solidFill>
                  <a:srgbClr val="FFFF00"/>
                </a:solidFill>
              </a:rPr>
              <a:t>Major oil producers influence global output and pricing.</a:t>
            </a:r>
          </a:p>
        </p:txBody>
      </p:sp>
      <p:sp>
        <p:nvSpPr>
          <p:cNvPr id="13" name="Rectangle 12">
            <a:extLst>
              <a:ext uri="{FF2B5EF4-FFF2-40B4-BE49-F238E27FC236}">
                <a16:creationId xmlns:a16="http://schemas.microsoft.com/office/drawing/2014/main" id="{CF63FD0F-7F75-9171-84EF-9D6AF9770DB8}"/>
              </a:ext>
            </a:extLst>
          </p:cNvPr>
          <p:cNvSpPr/>
          <p:nvPr/>
        </p:nvSpPr>
        <p:spPr>
          <a:xfrm>
            <a:off x="9317973" y="11564664"/>
            <a:ext cx="3070800" cy="6956383"/>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solidFill>
                  <a:srgbClr val="FFFF00"/>
                </a:solidFill>
              </a:rPr>
              <a:t>Link between oil prices and economic health varies by country.</a:t>
            </a:r>
          </a:p>
          <a:p>
            <a:pPr marL="285750" indent="-285750">
              <a:buFont typeface="Arial" panose="020B0604020202020204" pitchFamily="34" charset="0"/>
              <a:buChar char="•"/>
            </a:pPr>
            <a:r>
              <a:rPr lang="en-US" dirty="0">
                <a:solidFill>
                  <a:srgbClr val="FFFF00"/>
                </a:solidFill>
              </a:rPr>
              <a:t>Positive GDP impact for oil producers (e.g., Saudi Arabia).</a:t>
            </a:r>
          </a:p>
          <a:p>
            <a:pPr marL="285750" indent="-285750">
              <a:buFont typeface="Arial" panose="020B0604020202020204" pitchFamily="34" charset="0"/>
              <a:buChar char="•"/>
            </a:pPr>
            <a:r>
              <a:rPr lang="en-US" dirty="0">
                <a:solidFill>
                  <a:srgbClr val="FFFF00"/>
                </a:solidFill>
              </a:rPr>
              <a:t>Negative impact for net consumers (e.g., France).</a:t>
            </a:r>
          </a:p>
        </p:txBody>
      </p:sp>
      <p:sp>
        <p:nvSpPr>
          <p:cNvPr id="14" name="TextBox 13">
            <a:extLst>
              <a:ext uri="{FF2B5EF4-FFF2-40B4-BE49-F238E27FC236}">
                <a16:creationId xmlns:a16="http://schemas.microsoft.com/office/drawing/2014/main" id="{FF873344-E3E8-BB0E-12C7-D9184D356BD9}"/>
              </a:ext>
            </a:extLst>
          </p:cNvPr>
          <p:cNvSpPr txBox="1"/>
          <p:nvPr/>
        </p:nvSpPr>
        <p:spPr>
          <a:xfrm>
            <a:off x="3025551" y="11164554"/>
            <a:ext cx="3140949" cy="400110"/>
          </a:xfrm>
          <a:prstGeom prst="rect">
            <a:avLst/>
          </a:prstGeom>
          <a:noFill/>
        </p:spPr>
        <p:txBody>
          <a:bodyPr wrap="square" rtlCol="0">
            <a:spAutoFit/>
          </a:bodyPr>
          <a:lstStyle/>
          <a:p>
            <a:r>
              <a:rPr lang="en-IN" sz="2000" b="1" dirty="0">
                <a:solidFill>
                  <a:schemeClr val="bg1"/>
                </a:solidFill>
              </a:rPr>
              <a:t>Dependence on Petroleum</a:t>
            </a:r>
          </a:p>
        </p:txBody>
      </p:sp>
      <p:sp>
        <p:nvSpPr>
          <p:cNvPr id="15" name="TextBox 14">
            <a:extLst>
              <a:ext uri="{FF2B5EF4-FFF2-40B4-BE49-F238E27FC236}">
                <a16:creationId xmlns:a16="http://schemas.microsoft.com/office/drawing/2014/main" id="{A28DDC7A-7C84-6D05-AC48-145176EA5F07}"/>
              </a:ext>
            </a:extLst>
          </p:cNvPr>
          <p:cNvSpPr txBox="1"/>
          <p:nvPr/>
        </p:nvSpPr>
        <p:spPr>
          <a:xfrm>
            <a:off x="6247173" y="12631982"/>
            <a:ext cx="2839304" cy="400110"/>
          </a:xfrm>
          <a:prstGeom prst="rect">
            <a:avLst/>
          </a:prstGeom>
          <a:noFill/>
        </p:spPr>
        <p:txBody>
          <a:bodyPr wrap="square" rtlCol="0">
            <a:spAutoFit/>
          </a:bodyPr>
          <a:lstStyle/>
          <a:p>
            <a:r>
              <a:rPr lang="en-IN" sz="2000" b="1" dirty="0">
                <a:solidFill>
                  <a:schemeClr val="bg1"/>
                </a:solidFill>
              </a:rPr>
              <a:t>Oil’s Economic Influence</a:t>
            </a:r>
          </a:p>
        </p:txBody>
      </p:sp>
      <p:sp>
        <p:nvSpPr>
          <p:cNvPr id="16" name="TextBox 15">
            <a:extLst>
              <a:ext uri="{FF2B5EF4-FFF2-40B4-BE49-F238E27FC236}">
                <a16:creationId xmlns:a16="http://schemas.microsoft.com/office/drawing/2014/main" id="{A1C9E8B0-483A-FB22-4BCD-A5FCD469F354}"/>
              </a:ext>
            </a:extLst>
          </p:cNvPr>
          <p:cNvSpPr txBox="1"/>
          <p:nvPr/>
        </p:nvSpPr>
        <p:spPr>
          <a:xfrm>
            <a:off x="9398646" y="14134244"/>
            <a:ext cx="2863853" cy="923330"/>
          </a:xfrm>
          <a:prstGeom prst="rect">
            <a:avLst/>
          </a:prstGeom>
          <a:noFill/>
        </p:spPr>
        <p:txBody>
          <a:bodyPr wrap="square" rtlCol="0">
            <a:spAutoFit/>
          </a:bodyPr>
          <a:lstStyle/>
          <a:p>
            <a:r>
              <a:rPr lang="en-US" b="1" dirty="0">
                <a:solidFill>
                  <a:schemeClr val="bg1"/>
                </a:solidFill>
              </a:rPr>
              <a:t>Oil Prices and Economic Health</a:t>
            </a:r>
          </a:p>
          <a:p>
            <a:endParaRPr lang="en-IN" dirty="0"/>
          </a:p>
        </p:txBody>
      </p:sp>
      <p:sp>
        <p:nvSpPr>
          <p:cNvPr id="17" name="Oval 16">
            <a:extLst>
              <a:ext uri="{FF2B5EF4-FFF2-40B4-BE49-F238E27FC236}">
                <a16:creationId xmlns:a16="http://schemas.microsoft.com/office/drawing/2014/main" id="{CEDEE7D3-9072-B5A8-690B-D2AAF5AF06CB}"/>
              </a:ext>
            </a:extLst>
          </p:cNvPr>
          <p:cNvSpPr/>
          <p:nvPr/>
        </p:nvSpPr>
        <p:spPr>
          <a:xfrm>
            <a:off x="740780" y="7963382"/>
            <a:ext cx="1354238" cy="136581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4"/>
              </a:solidFill>
            </a:endParaRPr>
          </a:p>
        </p:txBody>
      </p:sp>
      <p:pic>
        <p:nvPicPr>
          <p:cNvPr id="18" name="Graphic 17" descr="Open hand with plant with solid fill">
            <a:extLst>
              <a:ext uri="{FF2B5EF4-FFF2-40B4-BE49-F238E27FC236}">
                <a16:creationId xmlns:a16="http://schemas.microsoft.com/office/drawing/2014/main" id="{BE97C0FA-D810-9BAE-CE4E-395491F0CE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699" y="8189088"/>
            <a:ext cx="914400" cy="914400"/>
          </a:xfrm>
          <a:prstGeom prst="rect">
            <a:avLst/>
          </a:prstGeom>
        </p:spPr>
      </p:pic>
      <p:sp>
        <p:nvSpPr>
          <p:cNvPr id="19" name="Oval 18">
            <a:extLst>
              <a:ext uri="{FF2B5EF4-FFF2-40B4-BE49-F238E27FC236}">
                <a16:creationId xmlns:a16="http://schemas.microsoft.com/office/drawing/2014/main" id="{777F9522-1863-4B51-CECF-58BC31BE8CAD}"/>
              </a:ext>
            </a:extLst>
          </p:cNvPr>
          <p:cNvSpPr/>
          <p:nvPr/>
        </p:nvSpPr>
        <p:spPr>
          <a:xfrm>
            <a:off x="3824205" y="9550800"/>
            <a:ext cx="1354238" cy="136581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4"/>
              </a:solidFill>
            </a:endParaRPr>
          </a:p>
        </p:txBody>
      </p:sp>
      <p:sp>
        <p:nvSpPr>
          <p:cNvPr id="20" name="Oval 19">
            <a:extLst>
              <a:ext uri="{FF2B5EF4-FFF2-40B4-BE49-F238E27FC236}">
                <a16:creationId xmlns:a16="http://schemas.microsoft.com/office/drawing/2014/main" id="{9564B040-51D6-19A9-372C-CBB1E47B845E}"/>
              </a:ext>
            </a:extLst>
          </p:cNvPr>
          <p:cNvSpPr/>
          <p:nvPr/>
        </p:nvSpPr>
        <p:spPr>
          <a:xfrm>
            <a:off x="7021228" y="11018228"/>
            <a:ext cx="1354238" cy="136581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4"/>
              </a:solidFill>
            </a:endParaRPr>
          </a:p>
        </p:txBody>
      </p:sp>
      <p:sp>
        <p:nvSpPr>
          <p:cNvPr id="21" name="Oval 20">
            <a:extLst>
              <a:ext uri="{FF2B5EF4-FFF2-40B4-BE49-F238E27FC236}">
                <a16:creationId xmlns:a16="http://schemas.microsoft.com/office/drawing/2014/main" id="{8E55D4B5-D36D-0FD1-CB28-6188B367A09D}"/>
              </a:ext>
            </a:extLst>
          </p:cNvPr>
          <p:cNvSpPr/>
          <p:nvPr/>
        </p:nvSpPr>
        <p:spPr>
          <a:xfrm>
            <a:off x="10326993" y="12520490"/>
            <a:ext cx="1354238" cy="136581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4"/>
              </a:solidFill>
            </a:endParaRPr>
          </a:p>
        </p:txBody>
      </p:sp>
      <p:pic>
        <p:nvPicPr>
          <p:cNvPr id="22" name="Graphic 21" descr="Truck with solid fill">
            <a:extLst>
              <a:ext uri="{FF2B5EF4-FFF2-40B4-BE49-F238E27FC236}">
                <a16:creationId xmlns:a16="http://schemas.microsoft.com/office/drawing/2014/main" id="{09F6C871-C62B-D049-E87F-ADFE3FC075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18789" y="9776506"/>
            <a:ext cx="914400" cy="914400"/>
          </a:xfrm>
          <a:prstGeom prst="rect">
            <a:avLst/>
          </a:prstGeom>
        </p:spPr>
      </p:pic>
      <p:pic>
        <p:nvPicPr>
          <p:cNvPr id="23" name="Graphic 22" descr="Bank with solid fill">
            <a:extLst>
              <a:ext uri="{FF2B5EF4-FFF2-40B4-BE49-F238E27FC236}">
                <a16:creationId xmlns:a16="http://schemas.microsoft.com/office/drawing/2014/main" id="{480411FE-0037-807E-21DA-7A25530BC5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4106" y="11243934"/>
            <a:ext cx="914400" cy="914400"/>
          </a:xfrm>
          <a:prstGeom prst="rect">
            <a:avLst/>
          </a:prstGeom>
        </p:spPr>
      </p:pic>
      <p:pic>
        <p:nvPicPr>
          <p:cNvPr id="24" name="Graphic 23" descr="Upward trend with solid fill">
            <a:extLst>
              <a:ext uri="{FF2B5EF4-FFF2-40B4-BE49-F238E27FC236}">
                <a16:creationId xmlns:a16="http://schemas.microsoft.com/office/drawing/2014/main" id="{61E55B81-9504-2CB6-FC7D-1473AA9FC5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62240" y="12746196"/>
            <a:ext cx="914400" cy="914400"/>
          </a:xfrm>
          <a:prstGeom prst="rect">
            <a:avLst/>
          </a:prstGeom>
        </p:spPr>
      </p:pic>
      <p:sp>
        <p:nvSpPr>
          <p:cNvPr id="2" name="TextBox 1">
            <a:extLst>
              <a:ext uri="{FF2B5EF4-FFF2-40B4-BE49-F238E27FC236}">
                <a16:creationId xmlns:a16="http://schemas.microsoft.com/office/drawing/2014/main" id="{F7BE9BC9-680E-191C-8F0E-648379207A3F}"/>
              </a:ext>
            </a:extLst>
          </p:cNvPr>
          <p:cNvSpPr txBox="1"/>
          <p:nvPr/>
        </p:nvSpPr>
        <p:spPr>
          <a:xfrm>
            <a:off x="7165431" y="979460"/>
            <a:ext cx="4466430" cy="461665"/>
          </a:xfrm>
          <a:prstGeom prst="rect">
            <a:avLst/>
          </a:prstGeom>
          <a:noFill/>
        </p:spPr>
        <p:txBody>
          <a:bodyPr wrap="square" rtlCol="0">
            <a:spAutoFit/>
          </a:bodyPr>
          <a:lstStyle/>
          <a:p>
            <a:r>
              <a:rPr lang="en-IN" sz="2400" b="1" dirty="0">
                <a:solidFill>
                  <a:srgbClr val="FFFF00"/>
                </a:solidFill>
                <a:latin typeface="Cascadia Code" panose="020B0609020000020004" pitchFamily="49" charset="0"/>
                <a:cs typeface="Cascadia Code" panose="020B0609020000020004" pitchFamily="49" charset="0"/>
              </a:rPr>
              <a:t>BACKGROUND AND CONTEXT</a:t>
            </a:r>
          </a:p>
        </p:txBody>
      </p:sp>
    </p:spTree>
    <p:extLst>
      <p:ext uri="{BB962C8B-B14F-4D97-AF65-F5344CB8AC3E}">
        <p14:creationId xmlns:p14="http://schemas.microsoft.com/office/powerpoint/2010/main" val="915913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B34B11-C97E-5104-7713-65A579AD0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0" name="Group 19">
            <a:extLst>
              <a:ext uri="{FF2B5EF4-FFF2-40B4-BE49-F238E27FC236}">
                <a16:creationId xmlns:a16="http://schemas.microsoft.com/office/drawing/2014/main" id="{10FBDE18-2BFD-F3A0-D07C-F7ECA1540F52}"/>
              </a:ext>
            </a:extLst>
          </p:cNvPr>
          <p:cNvGrpSpPr/>
          <p:nvPr/>
        </p:nvGrpSpPr>
        <p:grpSpPr>
          <a:xfrm>
            <a:off x="-9783381" y="3256067"/>
            <a:ext cx="24526858" cy="1714500"/>
            <a:chOff x="-4086976" y="2757338"/>
            <a:chExt cx="24526858" cy="1714500"/>
          </a:xfrm>
        </p:grpSpPr>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0B9B754-0D72-222D-3EA4-C3F88E5BD028}"/>
                    </a:ext>
                  </a:extLst>
                </p:cNvPr>
                <p:cNvGraphicFramePr>
                  <a:graphicFrameLocks noChangeAspect="1"/>
                </p:cNvGraphicFramePr>
                <p:nvPr/>
              </p:nvGraphicFramePr>
              <p:xfrm>
                <a:off x="-4086976" y="2757338"/>
                <a:ext cx="3048000" cy="1714500"/>
              </p:xfrm>
              <a:graphic>
                <a:graphicData uri="http://schemas.microsoft.com/office/powerpoint/2016/slidezoom">
                  <pslz:sldZm>
                    <pslz:sldZmObj sldId="313" cId="4062457226">
                      <pslz:zmPr id="{BD563CF0-955A-4DA6-B043-39D14EDEF78D}"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7" name="Slide Zoom 6">
                  <a:hlinkClick r:id="rId4" action="ppaction://hlinksldjump"/>
                  <a:extLst>
                    <a:ext uri="{FF2B5EF4-FFF2-40B4-BE49-F238E27FC236}">
                      <a16:creationId xmlns:a16="http://schemas.microsoft.com/office/drawing/2014/main" id="{B0B9B754-0D72-222D-3EA4-C3F88E5BD028}"/>
                    </a:ext>
                  </a:extLst>
                </p:cNvPr>
                <p:cNvPicPr>
                  <a:picLocks noGrp="1" noRot="1" noChangeAspect="1" noMove="1" noResize="1" noEditPoints="1" noAdjustHandles="1" noChangeArrowheads="1" noChangeShapeType="1"/>
                </p:cNvPicPr>
                <p:nvPr/>
              </p:nvPicPr>
              <p:blipFill>
                <a:blip r:embed="rId5"/>
                <a:stretch>
                  <a:fillRect/>
                </a:stretch>
              </p:blipFill>
              <p:spPr>
                <a:xfrm>
                  <a:off x="-9783381" y="3256067"/>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58F457BE-7832-7174-5434-23AF1908DAE0}"/>
                    </a:ext>
                  </a:extLst>
                </p:cNvPr>
                <p:cNvGraphicFramePr>
                  <a:graphicFrameLocks noChangeAspect="1"/>
                </p:cNvGraphicFramePr>
                <p:nvPr/>
              </p:nvGraphicFramePr>
              <p:xfrm>
                <a:off x="-507166" y="2757338"/>
                <a:ext cx="3048000" cy="1714500"/>
              </p:xfrm>
              <a:graphic>
                <a:graphicData uri="http://schemas.microsoft.com/office/powerpoint/2016/slidezoom">
                  <pslz:sldZm>
                    <pslz:sldZmObj sldId="314" cId="3493968704">
                      <pslz:zmPr id="{D11BFF2D-2032-4A44-A735-FD4AA2A53281}"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9" name="Slide Zoom 8">
                  <a:hlinkClick r:id="rId7" action="ppaction://hlinksldjump"/>
                  <a:extLst>
                    <a:ext uri="{FF2B5EF4-FFF2-40B4-BE49-F238E27FC236}">
                      <a16:creationId xmlns:a16="http://schemas.microsoft.com/office/drawing/2014/main" id="{58F457BE-7832-7174-5434-23AF1908DAE0}"/>
                    </a:ext>
                  </a:extLst>
                </p:cNvPr>
                <p:cNvPicPr>
                  <a:picLocks noGrp="1" noRot="1" noChangeAspect="1" noMove="1" noResize="1" noEditPoints="1" noAdjustHandles="1" noChangeArrowheads="1" noChangeShapeType="1"/>
                </p:cNvPicPr>
                <p:nvPr/>
              </p:nvPicPr>
              <p:blipFill>
                <a:blip r:embed="rId8"/>
                <a:stretch>
                  <a:fillRect/>
                </a:stretch>
              </p:blipFill>
              <p:spPr>
                <a:xfrm>
                  <a:off x="-6203571" y="3256067"/>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D846036B-7207-511B-144E-121E42D79F31}"/>
                    </a:ext>
                  </a:extLst>
                </p:cNvPr>
                <p:cNvGraphicFramePr>
                  <a:graphicFrameLocks noChangeAspect="1"/>
                </p:cNvGraphicFramePr>
                <p:nvPr/>
              </p:nvGraphicFramePr>
              <p:xfrm>
                <a:off x="3072644" y="2757338"/>
                <a:ext cx="3048000" cy="1714500"/>
              </p:xfrm>
              <a:graphic>
                <a:graphicData uri="http://schemas.microsoft.com/office/powerpoint/2016/slidezoom">
                  <pslz:sldZm>
                    <pslz:sldZmObj sldId="315" cId="3838516436">
                      <pslz:zmPr id="{C18B5220-0344-4A4A-A7D3-5CED3B047C74}"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1" name="Slide Zoom 10">
                  <a:hlinkClick r:id="rId10" action="ppaction://hlinksldjump"/>
                  <a:extLst>
                    <a:ext uri="{FF2B5EF4-FFF2-40B4-BE49-F238E27FC236}">
                      <a16:creationId xmlns:a16="http://schemas.microsoft.com/office/drawing/2014/main" id="{D846036B-7207-511B-144E-121E42D79F31}"/>
                    </a:ext>
                  </a:extLst>
                </p:cNvPr>
                <p:cNvPicPr>
                  <a:picLocks noGrp="1" noRot="1" noChangeAspect="1" noMove="1" noResize="1" noEditPoints="1" noAdjustHandles="1" noChangeArrowheads="1" noChangeShapeType="1"/>
                </p:cNvPicPr>
                <p:nvPr/>
              </p:nvPicPr>
              <p:blipFill>
                <a:blip r:embed="rId11"/>
                <a:stretch>
                  <a:fillRect/>
                </a:stretch>
              </p:blipFill>
              <p:spPr>
                <a:xfrm>
                  <a:off x="-2623761" y="3256067"/>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6DB5F225-6C20-5B87-FBFB-86EA34476379}"/>
                    </a:ext>
                  </a:extLst>
                </p:cNvPr>
                <p:cNvGraphicFramePr>
                  <a:graphicFrameLocks noChangeAspect="1"/>
                </p:cNvGraphicFramePr>
                <p:nvPr/>
              </p:nvGraphicFramePr>
              <p:xfrm>
                <a:off x="6652454" y="2757338"/>
                <a:ext cx="3048000" cy="1714500"/>
              </p:xfrm>
              <a:graphic>
                <a:graphicData uri="http://schemas.microsoft.com/office/powerpoint/2016/slidezoom">
                  <pslz:sldZm>
                    <pslz:sldZmObj sldId="316" cId="3058312995">
                      <pslz:zmPr id="{F6495E9E-30F3-479D-BC19-66223CB78696}" transitionDur="100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3" name="Slide Zoom 12">
                  <a:hlinkClick r:id="rId13" action="ppaction://hlinksldjump"/>
                  <a:extLst>
                    <a:ext uri="{FF2B5EF4-FFF2-40B4-BE49-F238E27FC236}">
                      <a16:creationId xmlns:a16="http://schemas.microsoft.com/office/drawing/2014/main" id="{6DB5F225-6C20-5B87-FBFB-86EA34476379}"/>
                    </a:ext>
                  </a:extLst>
                </p:cNvPr>
                <p:cNvPicPr>
                  <a:picLocks noGrp="1" noRot="1" noChangeAspect="1" noMove="1" noResize="1" noEditPoints="1" noAdjustHandles="1" noChangeArrowheads="1" noChangeShapeType="1"/>
                </p:cNvPicPr>
                <p:nvPr/>
              </p:nvPicPr>
              <p:blipFill>
                <a:blip r:embed="rId14"/>
                <a:stretch>
                  <a:fillRect/>
                </a:stretch>
              </p:blipFill>
              <p:spPr>
                <a:xfrm>
                  <a:off x="956049" y="3256067"/>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F46B16E2-5376-7305-0C73-5D08375051C0}"/>
                    </a:ext>
                  </a:extLst>
                </p:cNvPr>
                <p:cNvGraphicFramePr>
                  <a:graphicFrameLocks noChangeAspect="1"/>
                </p:cNvGraphicFramePr>
                <p:nvPr/>
              </p:nvGraphicFramePr>
              <p:xfrm>
                <a:off x="10232264" y="2757338"/>
                <a:ext cx="3048000" cy="1714500"/>
              </p:xfrm>
              <a:graphic>
                <a:graphicData uri="http://schemas.microsoft.com/office/powerpoint/2016/slidezoom">
                  <pslz:sldZm>
                    <pslz:sldZmObj sldId="317" cId="3657766020">
                      <pslz:zmPr id="{F80E9F0D-81CE-402E-80C2-7DF7B90FED62}" transitionDur="1000">
                        <p166:blipFill xmlns:p166="http://schemas.microsoft.com/office/powerpoint/2016/6/main">
                          <a:blip r:embed="rId15"/>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5" name="Slide Zoom 14">
                  <a:hlinkClick r:id="rId16" action="ppaction://hlinksldjump"/>
                  <a:extLst>
                    <a:ext uri="{FF2B5EF4-FFF2-40B4-BE49-F238E27FC236}">
                      <a16:creationId xmlns:a16="http://schemas.microsoft.com/office/drawing/2014/main" id="{F46B16E2-5376-7305-0C73-5D08375051C0}"/>
                    </a:ext>
                  </a:extLst>
                </p:cNvPr>
                <p:cNvPicPr>
                  <a:picLocks noGrp="1" noRot="1" noChangeAspect="1" noMove="1" noResize="1" noEditPoints="1" noAdjustHandles="1" noChangeArrowheads="1" noChangeShapeType="1"/>
                </p:cNvPicPr>
                <p:nvPr/>
              </p:nvPicPr>
              <p:blipFill>
                <a:blip r:embed="rId17"/>
                <a:stretch>
                  <a:fillRect/>
                </a:stretch>
              </p:blipFill>
              <p:spPr>
                <a:xfrm>
                  <a:off x="4535859" y="3256067"/>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6775B280-E8C8-F5B0-DA8D-972689491A0E}"/>
                    </a:ext>
                  </a:extLst>
                </p:cNvPr>
                <p:cNvGraphicFramePr>
                  <a:graphicFrameLocks noChangeAspect="1"/>
                </p:cNvGraphicFramePr>
                <p:nvPr/>
              </p:nvGraphicFramePr>
              <p:xfrm>
                <a:off x="13812074" y="2757338"/>
                <a:ext cx="3048000" cy="1714500"/>
              </p:xfrm>
              <a:graphic>
                <a:graphicData uri="http://schemas.microsoft.com/office/powerpoint/2016/slidezoom">
                  <pslz:sldZm>
                    <pslz:sldZmObj sldId="318" cId="3613605680">
                      <pslz:zmPr id="{6A16CB61-73D4-471A-BC9F-3010B77C0007}" transitionDur="1000">
                        <p166:blipFill xmlns:p166="http://schemas.microsoft.com/office/powerpoint/2016/6/main">
                          <a:blip r:embed="rId18"/>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7" name="Slide Zoom 16">
                  <a:hlinkClick r:id="rId19" action="ppaction://hlinksldjump"/>
                  <a:extLst>
                    <a:ext uri="{FF2B5EF4-FFF2-40B4-BE49-F238E27FC236}">
                      <a16:creationId xmlns:a16="http://schemas.microsoft.com/office/drawing/2014/main" id="{6775B280-E8C8-F5B0-DA8D-972689491A0E}"/>
                    </a:ext>
                  </a:extLst>
                </p:cNvPr>
                <p:cNvPicPr>
                  <a:picLocks noGrp="1" noRot="1" noChangeAspect="1" noMove="1" noResize="1" noEditPoints="1" noAdjustHandles="1" noChangeArrowheads="1" noChangeShapeType="1"/>
                </p:cNvPicPr>
                <p:nvPr/>
              </p:nvPicPr>
              <p:blipFill>
                <a:blip r:embed="rId20"/>
                <a:stretch>
                  <a:fillRect/>
                </a:stretch>
              </p:blipFill>
              <p:spPr>
                <a:xfrm>
                  <a:off x="8115669" y="3256067"/>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BC3D9BEE-AE30-F714-BED4-30F5198CEEE1}"/>
                    </a:ext>
                  </a:extLst>
                </p:cNvPr>
                <p:cNvGraphicFramePr>
                  <a:graphicFrameLocks noChangeAspect="1"/>
                </p:cNvGraphicFramePr>
                <p:nvPr/>
              </p:nvGraphicFramePr>
              <p:xfrm>
                <a:off x="17391882" y="2757338"/>
                <a:ext cx="3048000" cy="1714500"/>
              </p:xfrm>
              <a:graphic>
                <a:graphicData uri="http://schemas.microsoft.com/office/powerpoint/2016/slidezoom">
                  <pslz:sldZm>
                    <pslz:sldZmObj sldId="319" cId="4289032743">
                      <pslz:zmPr id="{3A6C975D-8B50-47F5-9F2A-8FBA73F7FB8E}" transitionDur="1000">
                        <p166:blipFill xmlns:p166="http://schemas.microsoft.com/office/powerpoint/2016/6/main">
                          <a:blip r:embed="rId21"/>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9" name="Slide Zoom 18">
                  <a:hlinkClick r:id="rId22" action="ppaction://hlinksldjump"/>
                  <a:extLst>
                    <a:ext uri="{FF2B5EF4-FFF2-40B4-BE49-F238E27FC236}">
                      <a16:creationId xmlns:a16="http://schemas.microsoft.com/office/drawing/2014/main" id="{BC3D9BEE-AE30-F714-BED4-30F5198CEEE1}"/>
                    </a:ext>
                  </a:extLst>
                </p:cNvPr>
                <p:cNvPicPr>
                  <a:picLocks noGrp="1" noRot="1" noChangeAspect="1" noMove="1" noResize="1" noEditPoints="1" noAdjustHandles="1" noChangeArrowheads="1" noChangeShapeType="1"/>
                </p:cNvPicPr>
                <p:nvPr/>
              </p:nvPicPr>
              <p:blipFill>
                <a:blip r:embed="rId23"/>
                <a:stretch>
                  <a:fillRect/>
                </a:stretch>
              </p:blipFill>
              <p:spPr>
                <a:xfrm>
                  <a:off x="11695477" y="3256067"/>
                  <a:ext cx="3048000" cy="1714500"/>
                </a:xfrm>
                <a:prstGeom prst="rect">
                  <a:avLst/>
                </a:prstGeom>
                <a:ln w="3175">
                  <a:noFill/>
                </a:ln>
                <a:effectLst>
                  <a:reflection blurRad="6350" stA="50000" endA="300" endPos="55000" dir="5400000" sy="-100000" algn="bl" rotWithShape="0"/>
                </a:effectLst>
              </p:spPr>
            </p:pic>
          </mc:Fallback>
        </mc:AlternateContent>
      </p:grpSp>
      <p:pic>
        <p:nvPicPr>
          <p:cNvPr id="34" name="Graphic 33" descr="Right pointing backhand index with solid fill">
            <a:hlinkClick r:id="" action="ppaction://hlinkshowjump?jump=nextslide"/>
            <a:extLst>
              <a:ext uri="{FF2B5EF4-FFF2-40B4-BE49-F238E27FC236}">
                <a16:creationId xmlns:a16="http://schemas.microsoft.com/office/drawing/2014/main" id="{200DF908-EDBB-A296-82FF-B0569D087EC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515887" y="3845321"/>
            <a:ext cx="462240" cy="462240"/>
          </a:xfrm>
          <a:prstGeom prst="rect">
            <a:avLst/>
          </a:prstGeom>
        </p:spPr>
      </p:pic>
      <p:pic>
        <p:nvPicPr>
          <p:cNvPr id="36" name="Graphic 35" descr="Right pointing backhand index with solid fill">
            <a:hlinkClick r:id="" action="ppaction://hlinkshowjump?jump=previousslide"/>
            <a:extLst>
              <a:ext uri="{FF2B5EF4-FFF2-40B4-BE49-F238E27FC236}">
                <a16:creationId xmlns:a16="http://schemas.microsoft.com/office/drawing/2014/main" id="{16151F9B-789C-59FB-1E9F-8A095D44D90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H="1">
            <a:off x="459023" y="3845321"/>
            <a:ext cx="462240" cy="462240"/>
          </a:xfrm>
          <a:prstGeom prst="rect">
            <a:avLst/>
          </a:prstGeom>
        </p:spPr>
      </p:pic>
      <p:sp>
        <p:nvSpPr>
          <p:cNvPr id="2" name="!!start">
            <a:hlinkClick r:id="rId26" action="ppaction://hlinksldjump"/>
            <a:extLst>
              <a:ext uri="{FF2B5EF4-FFF2-40B4-BE49-F238E27FC236}">
                <a16:creationId xmlns:a16="http://schemas.microsoft.com/office/drawing/2014/main" id="{DCB53CCA-0D10-60EC-4D0D-751E12BAAE71}"/>
              </a:ext>
            </a:extLst>
          </p:cNvPr>
          <p:cNvSpPr/>
          <p:nvPr/>
        </p:nvSpPr>
        <p:spPr>
          <a:xfrm>
            <a:off x="5890099" y="5231756"/>
            <a:ext cx="144000" cy="1440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end">
            <a:hlinkClick r:id="rId27" action="ppaction://hlinksldjump"/>
            <a:extLst>
              <a:ext uri="{FF2B5EF4-FFF2-40B4-BE49-F238E27FC236}">
                <a16:creationId xmlns:a16="http://schemas.microsoft.com/office/drawing/2014/main" id="{713CABBD-34C9-4743-12B8-9287D71D0B18}"/>
              </a:ext>
            </a:extLst>
          </p:cNvPr>
          <p:cNvSpPr/>
          <p:nvPr/>
        </p:nvSpPr>
        <p:spPr>
          <a:xfrm>
            <a:off x="6169718" y="5231756"/>
            <a:ext cx="144000" cy="144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35754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B34B11-C97E-5104-7713-65A579AD0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0" name="Group 19">
            <a:extLst>
              <a:ext uri="{FF2B5EF4-FFF2-40B4-BE49-F238E27FC236}">
                <a16:creationId xmlns:a16="http://schemas.microsoft.com/office/drawing/2014/main" id="{10FBDE18-2BFD-F3A0-D07C-F7ECA1540F52}"/>
              </a:ext>
            </a:extLst>
          </p:cNvPr>
          <p:cNvGrpSpPr/>
          <p:nvPr/>
        </p:nvGrpSpPr>
        <p:grpSpPr>
          <a:xfrm>
            <a:off x="-13383107" y="3219191"/>
            <a:ext cx="24526858" cy="1714500"/>
            <a:chOff x="-4086976" y="2757338"/>
            <a:chExt cx="24526858" cy="1714500"/>
          </a:xfrm>
        </p:grpSpPr>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0B9B754-0D72-222D-3EA4-C3F88E5BD028}"/>
                    </a:ext>
                  </a:extLst>
                </p:cNvPr>
                <p:cNvGraphicFramePr>
                  <a:graphicFrameLocks noChangeAspect="1"/>
                </p:cNvGraphicFramePr>
                <p:nvPr/>
              </p:nvGraphicFramePr>
              <p:xfrm>
                <a:off x="-4086976" y="2757338"/>
                <a:ext cx="3048000" cy="1714500"/>
              </p:xfrm>
              <a:graphic>
                <a:graphicData uri="http://schemas.microsoft.com/office/powerpoint/2016/slidezoom">
                  <pslz:sldZm>
                    <pslz:sldZmObj sldId="313" cId="4062457226">
                      <pslz:zmPr id="{BD563CF0-955A-4DA6-B043-39D14EDEF78D}"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7" name="Slide Zoom 6">
                  <a:hlinkClick r:id="rId4" action="ppaction://hlinksldjump"/>
                  <a:extLst>
                    <a:ext uri="{FF2B5EF4-FFF2-40B4-BE49-F238E27FC236}">
                      <a16:creationId xmlns:a16="http://schemas.microsoft.com/office/drawing/2014/main" id="{B0B9B754-0D72-222D-3EA4-C3F88E5BD028}"/>
                    </a:ext>
                  </a:extLst>
                </p:cNvPr>
                <p:cNvPicPr>
                  <a:picLocks noGrp="1" noRot="1" noChangeAspect="1" noMove="1" noResize="1" noEditPoints="1" noAdjustHandles="1" noChangeArrowheads="1" noChangeShapeType="1"/>
                </p:cNvPicPr>
                <p:nvPr/>
              </p:nvPicPr>
              <p:blipFill>
                <a:blip r:embed="rId5"/>
                <a:stretch>
                  <a:fillRect/>
                </a:stretch>
              </p:blipFill>
              <p:spPr>
                <a:xfrm>
                  <a:off x="-13383107"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58F457BE-7832-7174-5434-23AF1908DAE0}"/>
                    </a:ext>
                  </a:extLst>
                </p:cNvPr>
                <p:cNvGraphicFramePr>
                  <a:graphicFrameLocks noChangeAspect="1"/>
                </p:cNvGraphicFramePr>
                <p:nvPr/>
              </p:nvGraphicFramePr>
              <p:xfrm>
                <a:off x="-507166" y="2757338"/>
                <a:ext cx="3048000" cy="1714500"/>
              </p:xfrm>
              <a:graphic>
                <a:graphicData uri="http://schemas.microsoft.com/office/powerpoint/2016/slidezoom">
                  <pslz:sldZm>
                    <pslz:sldZmObj sldId="314" cId="3493968704">
                      <pslz:zmPr id="{D11BFF2D-2032-4A44-A735-FD4AA2A53281}"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9" name="Slide Zoom 8">
                  <a:hlinkClick r:id="rId7" action="ppaction://hlinksldjump"/>
                  <a:extLst>
                    <a:ext uri="{FF2B5EF4-FFF2-40B4-BE49-F238E27FC236}">
                      <a16:creationId xmlns:a16="http://schemas.microsoft.com/office/drawing/2014/main" id="{58F457BE-7832-7174-5434-23AF1908DAE0}"/>
                    </a:ext>
                  </a:extLst>
                </p:cNvPr>
                <p:cNvPicPr>
                  <a:picLocks noGrp="1" noRot="1" noChangeAspect="1" noMove="1" noResize="1" noEditPoints="1" noAdjustHandles="1" noChangeArrowheads="1" noChangeShapeType="1"/>
                </p:cNvPicPr>
                <p:nvPr/>
              </p:nvPicPr>
              <p:blipFill>
                <a:blip r:embed="rId8"/>
                <a:stretch>
                  <a:fillRect/>
                </a:stretch>
              </p:blipFill>
              <p:spPr>
                <a:xfrm>
                  <a:off x="-9803297"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D846036B-7207-511B-144E-121E42D79F31}"/>
                    </a:ext>
                  </a:extLst>
                </p:cNvPr>
                <p:cNvGraphicFramePr>
                  <a:graphicFrameLocks noChangeAspect="1"/>
                </p:cNvGraphicFramePr>
                <p:nvPr/>
              </p:nvGraphicFramePr>
              <p:xfrm>
                <a:off x="3072644" y="2757338"/>
                <a:ext cx="3048000" cy="1714500"/>
              </p:xfrm>
              <a:graphic>
                <a:graphicData uri="http://schemas.microsoft.com/office/powerpoint/2016/slidezoom">
                  <pslz:sldZm>
                    <pslz:sldZmObj sldId="315" cId="3838516436">
                      <pslz:zmPr id="{C18B5220-0344-4A4A-A7D3-5CED3B047C74}"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1" name="Slide Zoom 10">
                  <a:hlinkClick r:id="rId10" action="ppaction://hlinksldjump"/>
                  <a:extLst>
                    <a:ext uri="{FF2B5EF4-FFF2-40B4-BE49-F238E27FC236}">
                      <a16:creationId xmlns:a16="http://schemas.microsoft.com/office/drawing/2014/main" id="{D846036B-7207-511B-144E-121E42D79F31}"/>
                    </a:ext>
                  </a:extLst>
                </p:cNvPr>
                <p:cNvPicPr>
                  <a:picLocks noGrp="1" noRot="1" noChangeAspect="1" noMove="1" noResize="1" noEditPoints="1" noAdjustHandles="1" noChangeArrowheads="1" noChangeShapeType="1"/>
                </p:cNvPicPr>
                <p:nvPr/>
              </p:nvPicPr>
              <p:blipFill>
                <a:blip r:embed="rId11"/>
                <a:stretch>
                  <a:fillRect/>
                </a:stretch>
              </p:blipFill>
              <p:spPr>
                <a:xfrm>
                  <a:off x="-6223487"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6DB5F225-6C20-5B87-FBFB-86EA34476379}"/>
                    </a:ext>
                  </a:extLst>
                </p:cNvPr>
                <p:cNvGraphicFramePr>
                  <a:graphicFrameLocks noChangeAspect="1"/>
                </p:cNvGraphicFramePr>
                <p:nvPr/>
              </p:nvGraphicFramePr>
              <p:xfrm>
                <a:off x="6652454" y="2757338"/>
                <a:ext cx="3048000" cy="1714500"/>
              </p:xfrm>
              <a:graphic>
                <a:graphicData uri="http://schemas.microsoft.com/office/powerpoint/2016/slidezoom">
                  <pslz:sldZm>
                    <pslz:sldZmObj sldId="316" cId="3058312995">
                      <pslz:zmPr id="{F6495E9E-30F3-479D-BC19-66223CB78696}" transitionDur="100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3" name="Slide Zoom 12">
                  <a:hlinkClick r:id="rId13" action="ppaction://hlinksldjump"/>
                  <a:extLst>
                    <a:ext uri="{FF2B5EF4-FFF2-40B4-BE49-F238E27FC236}">
                      <a16:creationId xmlns:a16="http://schemas.microsoft.com/office/drawing/2014/main" id="{6DB5F225-6C20-5B87-FBFB-86EA34476379}"/>
                    </a:ext>
                  </a:extLst>
                </p:cNvPr>
                <p:cNvPicPr>
                  <a:picLocks noGrp="1" noRot="1" noChangeAspect="1" noMove="1" noResize="1" noEditPoints="1" noAdjustHandles="1" noChangeArrowheads="1" noChangeShapeType="1"/>
                </p:cNvPicPr>
                <p:nvPr/>
              </p:nvPicPr>
              <p:blipFill>
                <a:blip r:embed="rId14"/>
                <a:stretch>
                  <a:fillRect/>
                </a:stretch>
              </p:blipFill>
              <p:spPr>
                <a:xfrm>
                  <a:off x="-2643677"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F46B16E2-5376-7305-0C73-5D08375051C0}"/>
                    </a:ext>
                  </a:extLst>
                </p:cNvPr>
                <p:cNvGraphicFramePr>
                  <a:graphicFrameLocks noChangeAspect="1"/>
                </p:cNvGraphicFramePr>
                <p:nvPr/>
              </p:nvGraphicFramePr>
              <p:xfrm>
                <a:off x="10232264" y="2757338"/>
                <a:ext cx="3048000" cy="1714500"/>
              </p:xfrm>
              <a:graphic>
                <a:graphicData uri="http://schemas.microsoft.com/office/powerpoint/2016/slidezoom">
                  <pslz:sldZm>
                    <pslz:sldZmObj sldId="317" cId="3657766020">
                      <pslz:zmPr id="{F80E9F0D-81CE-402E-80C2-7DF7B90FED62}" transitionDur="1000">
                        <p166:blipFill xmlns:p166="http://schemas.microsoft.com/office/powerpoint/2016/6/main">
                          <a:blip r:embed="rId15"/>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5" name="Slide Zoom 14">
                  <a:hlinkClick r:id="rId16" action="ppaction://hlinksldjump"/>
                  <a:extLst>
                    <a:ext uri="{FF2B5EF4-FFF2-40B4-BE49-F238E27FC236}">
                      <a16:creationId xmlns:a16="http://schemas.microsoft.com/office/drawing/2014/main" id="{F46B16E2-5376-7305-0C73-5D08375051C0}"/>
                    </a:ext>
                  </a:extLst>
                </p:cNvPr>
                <p:cNvPicPr>
                  <a:picLocks noGrp="1" noRot="1" noChangeAspect="1" noMove="1" noResize="1" noEditPoints="1" noAdjustHandles="1" noChangeArrowheads="1" noChangeShapeType="1"/>
                </p:cNvPicPr>
                <p:nvPr/>
              </p:nvPicPr>
              <p:blipFill>
                <a:blip r:embed="rId17"/>
                <a:stretch>
                  <a:fillRect/>
                </a:stretch>
              </p:blipFill>
              <p:spPr>
                <a:xfrm>
                  <a:off x="936133"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6775B280-E8C8-F5B0-DA8D-972689491A0E}"/>
                    </a:ext>
                  </a:extLst>
                </p:cNvPr>
                <p:cNvGraphicFramePr>
                  <a:graphicFrameLocks noChangeAspect="1"/>
                </p:cNvGraphicFramePr>
                <p:nvPr/>
              </p:nvGraphicFramePr>
              <p:xfrm>
                <a:off x="13812074" y="2757338"/>
                <a:ext cx="3048000" cy="1714500"/>
              </p:xfrm>
              <a:graphic>
                <a:graphicData uri="http://schemas.microsoft.com/office/powerpoint/2016/slidezoom">
                  <pslz:sldZm>
                    <pslz:sldZmObj sldId="318" cId="3613605680">
                      <pslz:zmPr id="{6A16CB61-73D4-471A-BC9F-3010B77C0007}" transitionDur="1000">
                        <p166:blipFill xmlns:p166="http://schemas.microsoft.com/office/powerpoint/2016/6/main">
                          <a:blip r:embed="rId18"/>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7" name="Slide Zoom 16">
                  <a:hlinkClick r:id="rId19" action="ppaction://hlinksldjump"/>
                  <a:extLst>
                    <a:ext uri="{FF2B5EF4-FFF2-40B4-BE49-F238E27FC236}">
                      <a16:creationId xmlns:a16="http://schemas.microsoft.com/office/drawing/2014/main" id="{6775B280-E8C8-F5B0-DA8D-972689491A0E}"/>
                    </a:ext>
                  </a:extLst>
                </p:cNvPr>
                <p:cNvPicPr>
                  <a:picLocks noGrp="1" noRot="1" noChangeAspect="1" noMove="1" noResize="1" noEditPoints="1" noAdjustHandles="1" noChangeArrowheads="1" noChangeShapeType="1"/>
                </p:cNvPicPr>
                <p:nvPr/>
              </p:nvPicPr>
              <p:blipFill>
                <a:blip r:embed="rId20"/>
                <a:stretch>
                  <a:fillRect/>
                </a:stretch>
              </p:blipFill>
              <p:spPr>
                <a:xfrm>
                  <a:off x="4515943"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BC3D9BEE-AE30-F714-BED4-30F5198CEEE1}"/>
                    </a:ext>
                  </a:extLst>
                </p:cNvPr>
                <p:cNvGraphicFramePr>
                  <a:graphicFrameLocks noChangeAspect="1"/>
                </p:cNvGraphicFramePr>
                <p:nvPr/>
              </p:nvGraphicFramePr>
              <p:xfrm>
                <a:off x="17391882" y="2757338"/>
                <a:ext cx="3048000" cy="1714500"/>
              </p:xfrm>
              <a:graphic>
                <a:graphicData uri="http://schemas.microsoft.com/office/powerpoint/2016/slidezoom">
                  <pslz:sldZm>
                    <pslz:sldZmObj sldId="319" cId="4289032743">
                      <pslz:zmPr id="{3A6C975D-8B50-47F5-9F2A-8FBA73F7FB8E}" transitionDur="1000">
                        <p166:blipFill xmlns:p166="http://schemas.microsoft.com/office/powerpoint/2016/6/main">
                          <a:blip r:embed="rId21"/>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9" name="Slide Zoom 18">
                  <a:hlinkClick r:id="rId22" action="ppaction://hlinksldjump"/>
                  <a:extLst>
                    <a:ext uri="{FF2B5EF4-FFF2-40B4-BE49-F238E27FC236}">
                      <a16:creationId xmlns:a16="http://schemas.microsoft.com/office/drawing/2014/main" id="{BC3D9BEE-AE30-F714-BED4-30F5198CEEE1}"/>
                    </a:ext>
                  </a:extLst>
                </p:cNvPr>
                <p:cNvPicPr>
                  <a:picLocks noGrp="1" noRot="1" noChangeAspect="1" noMove="1" noResize="1" noEditPoints="1" noAdjustHandles="1" noChangeArrowheads="1" noChangeShapeType="1"/>
                </p:cNvPicPr>
                <p:nvPr/>
              </p:nvPicPr>
              <p:blipFill>
                <a:blip r:embed="rId23"/>
                <a:stretch>
                  <a:fillRect/>
                </a:stretch>
              </p:blipFill>
              <p:spPr>
                <a:xfrm>
                  <a:off x="8095751" y="3219191"/>
                  <a:ext cx="3048000" cy="1714500"/>
                </a:xfrm>
                <a:prstGeom prst="rect">
                  <a:avLst/>
                </a:prstGeom>
                <a:ln w="3175">
                  <a:noFill/>
                </a:ln>
                <a:effectLst>
                  <a:reflection blurRad="6350" stA="50000" endA="300" endPos="55000" dir="5400000" sy="-100000" algn="bl" rotWithShape="0"/>
                </a:effectLst>
              </p:spPr>
            </p:pic>
          </mc:Fallback>
        </mc:AlternateContent>
      </p:grpSp>
      <p:pic>
        <p:nvPicPr>
          <p:cNvPr id="34" name="Graphic 33" descr="Right pointing backhand index with solid fill">
            <a:hlinkClick r:id="" action="ppaction://hlinkshowjump?jump=nextslide"/>
            <a:extLst>
              <a:ext uri="{FF2B5EF4-FFF2-40B4-BE49-F238E27FC236}">
                <a16:creationId xmlns:a16="http://schemas.microsoft.com/office/drawing/2014/main" id="{200DF908-EDBB-A296-82FF-B0569D087EC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515887" y="3845321"/>
            <a:ext cx="462240" cy="462240"/>
          </a:xfrm>
          <a:prstGeom prst="rect">
            <a:avLst/>
          </a:prstGeom>
        </p:spPr>
      </p:pic>
      <p:pic>
        <p:nvPicPr>
          <p:cNvPr id="36" name="Graphic 35" descr="Right pointing backhand index with solid fill">
            <a:hlinkClick r:id="" action="ppaction://hlinkshowjump?jump=previousslide"/>
            <a:extLst>
              <a:ext uri="{FF2B5EF4-FFF2-40B4-BE49-F238E27FC236}">
                <a16:creationId xmlns:a16="http://schemas.microsoft.com/office/drawing/2014/main" id="{16151F9B-789C-59FB-1E9F-8A095D44D90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H="1">
            <a:off x="459023" y="3845321"/>
            <a:ext cx="462240" cy="462240"/>
          </a:xfrm>
          <a:prstGeom prst="rect">
            <a:avLst/>
          </a:prstGeom>
        </p:spPr>
      </p:pic>
      <p:sp>
        <p:nvSpPr>
          <p:cNvPr id="2" name="!!start">
            <a:hlinkClick r:id="rId26" action="ppaction://hlinksldjump"/>
            <a:extLst>
              <a:ext uri="{FF2B5EF4-FFF2-40B4-BE49-F238E27FC236}">
                <a16:creationId xmlns:a16="http://schemas.microsoft.com/office/drawing/2014/main" id="{BFD00CFD-501B-1523-21E0-0D2712671B88}"/>
              </a:ext>
            </a:extLst>
          </p:cNvPr>
          <p:cNvSpPr/>
          <p:nvPr/>
        </p:nvSpPr>
        <p:spPr>
          <a:xfrm>
            <a:off x="5890099" y="5231756"/>
            <a:ext cx="144000" cy="1440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end">
            <a:hlinkClick r:id="rId27" action="ppaction://hlinksldjump"/>
            <a:extLst>
              <a:ext uri="{FF2B5EF4-FFF2-40B4-BE49-F238E27FC236}">
                <a16:creationId xmlns:a16="http://schemas.microsoft.com/office/drawing/2014/main" id="{7FC1CD20-7C76-2E3F-D513-76B06B4BA7BF}"/>
              </a:ext>
            </a:extLst>
          </p:cNvPr>
          <p:cNvSpPr/>
          <p:nvPr/>
        </p:nvSpPr>
        <p:spPr>
          <a:xfrm>
            <a:off x="6169718" y="5231756"/>
            <a:ext cx="144000" cy="144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38626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B34B11-C97E-5104-7713-65A579AD0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0" name="Group 19">
            <a:extLst>
              <a:ext uri="{FF2B5EF4-FFF2-40B4-BE49-F238E27FC236}">
                <a16:creationId xmlns:a16="http://schemas.microsoft.com/office/drawing/2014/main" id="{10FBDE18-2BFD-F3A0-D07C-F7ECA1540F52}"/>
              </a:ext>
            </a:extLst>
          </p:cNvPr>
          <p:cNvGrpSpPr/>
          <p:nvPr/>
        </p:nvGrpSpPr>
        <p:grpSpPr>
          <a:xfrm>
            <a:off x="-16924960" y="3219191"/>
            <a:ext cx="24526858" cy="1714500"/>
            <a:chOff x="-4086976" y="2757338"/>
            <a:chExt cx="24526858" cy="1714500"/>
          </a:xfrm>
        </p:grpSpPr>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0B9B754-0D72-222D-3EA4-C3F88E5BD028}"/>
                    </a:ext>
                  </a:extLst>
                </p:cNvPr>
                <p:cNvGraphicFramePr>
                  <a:graphicFrameLocks noChangeAspect="1"/>
                </p:cNvGraphicFramePr>
                <p:nvPr/>
              </p:nvGraphicFramePr>
              <p:xfrm>
                <a:off x="-4086976" y="2757338"/>
                <a:ext cx="3048000" cy="1714500"/>
              </p:xfrm>
              <a:graphic>
                <a:graphicData uri="http://schemas.microsoft.com/office/powerpoint/2016/slidezoom">
                  <pslz:sldZm>
                    <pslz:sldZmObj sldId="313" cId="4062457226">
                      <pslz:zmPr id="{BD563CF0-955A-4DA6-B043-39D14EDEF78D}"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7" name="Slide Zoom 6">
                  <a:hlinkClick r:id="rId4" action="ppaction://hlinksldjump"/>
                  <a:extLst>
                    <a:ext uri="{FF2B5EF4-FFF2-40B4-BE49-F238E27FC236}">
                      <a16:creationId xmlns:a16="http://schemas.microsoft.com/office/drawing/2014/main" id="{B0B9B754-0D72-222D-3EA4-C3F88E5BD028}"/>
                    </a:ext>
                  </a:extLst>
                </p:cNvPr>
                <p:cNvPicPr>
                  <a:picLocks noGrp="1" noRot="1" noChangeAspect="1" noMove="1" noResize="1" noEditPoints="1" noAdjustHandles="1" noChangeArrowheads="1" noChangeShapeType="1"/>
                </p:cNvPicPr>
                <p:nvPr/>
              </p:nvPicPr>
              <p:blipFill>
                <a:blip r:embed="rId5"/>
                <a:stretch>
                  <a:fillRect/>
                </a:stretch>
              </p:blipFill>
              <p:spPr>
                <a:xfrm>
                  <a:off x="-16924960"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58F457BE-7832-7174-5434-23AF1908DAE0}"/>
                    </a:ext>
                  </a:extLst>
                </p:cNvPr>
                <p:cNvGraphicFramePr>
                  <a:graphicFrameLocks noChangeAspect="1"/>
                </p:cNvGraphicFramePr>
                <p:nvPr/>
              </p:nvGraphicFramePr>
              <p:xfrm>
                <a:off x="-507166" y="2757338"/>
                <a:ext cx="3048000" cy="1714500"/>
              </p:xfrm>
              <a:graphic>
                <a:graphicData uri="http://schemas.microsoft.com/office/powerpoint/2016/slidezoom">
                  <pslz:sldZm>
                    <pslz:sldZmObj sldId="314" cId="3493968704">
                      <pslz:zmPr id="{D11BFF2D-2032-4A44-A735-FD4AA2A53281}"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9" name="Slide Zoom 8">
                  <a:hlinkClick r:id="rId7" action="ppaction://hlinksldjump"/>
                  <a:extLst>
                    <a:ext uri="{FF2B5EF4-FFF2-40B4-BE49-F238E27FC236}">
                      <a16:creationId xmlns:a16="http://schemas.microsoft.com/office/drawing/2014/main" id="{58F457BE-7832-7174-5434-23AF1908DAE0}"/>
                    </a:ext>
                  </a:extLst>
                </p:cNvPr>
                <p:cNvPicPr>
                  <a:picLocks noGrp="1" noRot="1" noChangeAspect="1" noMove="1" noResize="1" noEditPoints="1" noAdjustHandles="1" noChangeArrowheads="1" noChangeShapeType="1"/>
                </p:cNvPicPr>
                <p:nvPr/>
              </p:nvPicPr>
              <p:blipFill>
                <a:blip r:embed="rId8"/>
                <a:stretch>
                  <a:fillRect/>
                </a:stretch>
              </p:blipFill>
              <p:spPr>
                <a:xfrm>
                  <a:off x="-13345150"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D846036B-7207-511B-144E-121E42D79F31}"/>
                    </a:ext>
                  </a:extLst>
                </p:cNvPr>
                <p:cNvGraphicFramePr>
                  <a:graphicFrameLocks noChangeAspect="1"/>
                </p:cNvGraphicFramePr>
                <p:nvPr/>
              </p:nvGraphicFramePr>
              <p:xfrm>
                <a:off x="3072644" y="2757338"/>
                <a:ext cx="3048000" cy="1714500"/>
              </p:xfrm>
              <a:graphic>
                <a:graphicData uri="http://schemas.microsoft.com/office/powerpoint/2016/slidezoom">
                  <pslz:sldZm>
                    <pslz:sldZmObj sldId="315" cId="3838516436">
                      <pslz:zmPr id="{C18B5220-0344-4A4A-A7D3-5CED3B047C74}"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1" name="Slide Zoom 10">
                  <a:hlinkClick r:id="rId10" action="ppaction://hlinksldjump"/>
                  <a:extLst>
                    <a:ext uri="{FF2B5EF4-FFF2-40B4-BE49-F238E27FC236}">
                      <a16:creationId xmlns:a16="http://schemas.microsoft.com/office/drawing/2014/main" id="{D846036B-7207-511B-144E-121E42D79F31}"/>
                    </a:ext>
                  </a:extLst>
                </p:cNvPr>
                <p:cNvPicPr>
                  <a:picLocks noGrp="1" noRot="1" noChangeAspect="1" noMove="1" noResize="1" noEditPoints="1" noAdjustHandles="1" noChangeArrowheads="1" noChangeShapeType="1"/>
                </p:cNvPicPr>
                <p:nvPr/>
              </p:nvPicPr>
              <p:blipFill>
                <a:blip r:embed="rId11"/>
                <a:stretch>
                  <a:fillRect/>
                </a:stretch>
              </p:blipFill>
              <p:spPr>
                <a:xfrm>
                  <a:off x="-9765340"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6DB5F225-6C20-5B87-FBFB-86EA34476379}"/>
                    </a:ext>
                  </a:extLst>
                </p:cNvPr>
                <p:cNvGraphicFramePr>
                  <a:graphicFrameLocks noChangeAspect="1"/>
                </p:cNvGraphicFramePr>
                <p:nvPr/>
              </p:nvGraphicFramePr>
              <p:xfrm>
                <a:off x="6652454" y="2757338"/>
                <a:ext cx="3048000" cy="1714500"/>
              </p:xfrm>
              <a:graphic>
                <a:graphicData uri="http://schemas.microsoft.com/office/powerpoint/2016/slidezoom">
                  <pslz:sldZm>
                    <pslz:sldZmObj sldId="316" cId="3058312995">
                      <pslz:zmPr id="{F6495E9E-30F3-479D-BC19-66223CB78696}" transitionDur="100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3" name="Slide Zoom 12">
                  <a:hlinkClick r:id="rId13" action="ppaction://hlinksldjump"/>
                  <a:extLst>
                    <a:ext uri="{FF2B5EF4-FFF2-40B4-BE49-F238E27FC236}">
                      <a16:creationId xmlns:a16="http://schemas.microsoft.com/office/drawing/2014/main" id="{6DB5F225-6C20-5B87-FBFB-86EA34476379}"/>
                    </a:ext>
                  </a:extLst>
                </p:cNvPr>
                <p:cNvPicPr>
                  <a:picLocks noGrp="1" noRot="1" noChangeAspect="1" noMove="1" noResize="1" noEditPoints="1" noAdjustHandles="1" noChangeArrowheads="1" noChangeShapeType="1"/>
                </p:cNvPicPr>
                <p:nvPr/>
              </p:nvPicPr>
              <p:blipFill>
                <a:blip r:embed="rId14"/>
                <a:stretch>
                  <a:fillRect/>
                </a:stretch>
              </p:blipFill>
              <p:spPr>
                <a:xfrm>
                  <a:off x="-6185530"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F46B16E2-5376-7305-0C73-5D08375051C0}"/>
                    </a:ext>
                  </a:extLst>
                </p:cNvPr>
                <p:cNvGraphicFramePr>
                  <a:graphicFrameLocks noChangeAspect="1"/>
                </p:cNvGraphicFramePr>
                <p:nvPr/>
              </p:nvGraphicFramePr>
              <p:xfrm>
                <a:off x="10232264" y="2757338"/>
                <a:ext cx="3048000" cy="1714500"/>
              </p:xfrm>
              <a:graphic>
                <a:graphicData uri="http://schemas.microsoft.com/office/powerpoint/2016/slidezoom">
                  <pslz:sldZm>
                    <pslz:sldZmObj sldId="317" cId="3657766020">
                      <pslz:zmPr id="{F80E9F0D-81CE-402E-80C2-7DF7B90FED62}" transitionDur="1000">
                        <p166:blipFill xmlns:p166="http://schemas.microsoft.com/office/powerpoint/2016/6/main">
                          <a:blip r:embed="rId15"/>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5" name="Slide Zoom 14">
                  <a:hlinkClick r:id="rId16" action="ppaction://hlinksldjump"/>
                  <a:extLst>
                    <a:ext uri="{FF2B5EF4-FFF2-40B4-BE49-F238E27FC236}">
                      <a16:creationId xmlns:a16="http://schemas.microsoft.com/office/drawing/2014/main" id="{F46B16E2-5376-7305-0C73-5D08375051C0}"/>
                    </a:ext>
                  </a:extLst>
                </p:cNvPr>
                <p:cNvPicPr>
                  <a:picLocks noGrp="1" noRot="1" noChangeAspect="1" noMove="1" noResize="1" noEditPoints="1" noAdjustHandles="1" noChangeArrowheads="1" noChangeShapeType="1"/>
                </p:cNvPicPr>
                <p:nvPr/>
              </p:nvPicPr>
              <p:blipFill>
                <a:blip r:embed="rId17"/>
                <a:stretch>
                  <a:fillRect/>
                </a:stretch>
              </p:blipFill>
              <p:spPr>
                <a:xfrm>
                  <a:off x="-2605720"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6775B280-E8C8-F5B0-DA8D-972689491A0E}"/>
                    </a:ext>
                  </a:extLst>
                </p:cNvPr>
                <p:cNvGraphicFramePr>
                  <a:graphicFrameLocks noChangeAspect="1"/>
                </p:cNvGraphicFramePr>
                <p:nvPr/>
              </p:nvGraphicFramePr>
              <p:xfrm>
                <a:off x="13812074" y="2757338"/>
                <a:ext cx="3048000" cy="1714500"/>
              </p:xfrm>
              <a:graphic>
                <a:graphicData uri="http://schemas.microsoft.com/office/powerpoint/2016/slidezoom">
                  <pslz:sldZm>
                    <pslz:sldZmObj sldId="318" cId="3613605680">
                      <pslz:zmPr id="{6A16CB61-73D4-471A-BC9F-3010B77C0007}" transitionDur="1000">
                        <p166:blipFill xmlns:p166="http://schemas.microsoft.com/office/powerpoint/2016/6/main">
                          <a:blip r:embed="rId18"/>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7" name="Slide Zoom 16">
                  <a:hlinkClick r:id="rId19" action="ppaction://hlinksldjump"/>
                  <a:extLst>
                    <a:ext uri="{FF2B5EF4-FFF2-40B4-BE49-F238E27FC236}">
                      <a16:creationId xmlns:a16="http://schemas.microsoft.com/office/drawing/2014/main" id="{6775B280-E8C8-F5B0-DA8D-972689491A0E}"/>
                    </a:ext>
                  </a:extLst>
                </p:cNvPr>
                <p:cNvPicPr>
                  <a:picLocks noGrp="1" noRot="1" noChangeAspect="1" noMove="1" noResize="1" noEditPoints="1" noAdjustHandles="1" noChangeArrowheads="1" noChangeShapeType="1"/>
                </p:cNvPicPr>
                <p:nvPr/>
              </p:nvPicPr>
              <p:blipFill>
                <a:blip r:embed="rId20"/>
                <a:stretch>
                  <a:fillRect/>
                </a:stretch>
              </p:blipFill>
              <p:spPr>
                <a:xfrm>
                  <a:off x="974090" y="3219191"/>
                  <a:ext cx="3048000" cy="17145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BC3D9BEE-AE30-F714-BED4-30F5198CEEE1}"/>
                    </a:ext>
                  </a:extLst>
                </p:cNvPr>
                <p:cNvGraphicFramePr>
                  <a:graphicFrameLocks noChangeAspect="1"/>
                </p:cNvGraphicFramePr>
                <p:nvPr/>
              </p:nvGraphicFramePr>
              <p:xfrm>
                <a:off x="17391882" y="2757338"/>
                <a:ext cx="3048000" cy="1714500"/>
              </p:xfrm>
              <a:graphic>
                <a:graphicData uri="http://schemas.microsoft.com/office/powerpoint/2016/slidezoom">
                  <pslz:sldZm>
                    <pslz:sldZmObj sldId="319" cId="4289032743">
                      <pslz:zmPr id="{3A6C975D-8B50-47F5-9F2A-8FBA73F7FB8E}" transitionDur="1000">
                        <p166:blipFill xmlns:p166="http://schemas.microsoft.com/office/powerpoint/2016/6/main">
                          <a:blip r:embed="rId21"/>
                          <a:stretch>
                            <a:fillRect/>
                          </a:stretch>
                        </p166:blipFill>
                        <p166:spPr xmlns:p166="http://schemas.microsoft.com/office/powerpoint/2016/6/main">
                          <a:xfrm>
                            <a:off x="0" y="0"/>
                            <a:ext cx="3048000" cy="17145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xmlns="">
            <p:pic>
              <p:nvPicPr>
                <p:cNvPr id="19" name="Slide Zoom 18">
                  <a:hlinkClick r:id="rId22" action="ppaction://hlinksldjump"/>
                  <a:extLst>
                    <a:ext uri="{FF2B5EF4-FFF2-40B4-BE49-F238E27FC236}">
                      <a16:creationId xmlns:a16="http://schemas.microsoft.com/office/drawing/2014/main" id="{BC3D9BEE-AE30-F714-BED4-30F5198CEEE1}"/>
                    </a:ext>
                  </a:extLst>
                </p:cNvPr>
                <p:cNvPicPr>
                  <a:picLocks noGrp="1" noRot="1" noChangeAspect="1" noMove="1" noResize="1" noEditPoints="1" noAdjustHandles="1" noChangeArrowheads="1" noChangeShapeType="1"/>
                </p:cNvPicPr>
                <p:nvPr/>
              </p:nvPicPr>
              <p:blipFill>
                <a:blip r:embed="rId23"/>
                <a:stretch>
                  <a:fillRect/>
                </a:stretch>
              </p:blipFill>
              <p:spPr>
                <a:xfrm>
                  <a:off x="4553898" y="3219191"/>
                  <a:ext cx="3048000" cy="1714500"/>
                </a:xfrm>
                <a:prstGeom prst="rect">
                  <a:avLst/>
                </a:prstGeom>
                <a:ln w="3175">
                  <a:noFill/>
                </a:ln>
                <a:effectLst>
                  <a:reflection blurRad="6350" stA="50000" endA="300" endPos="55000" dir="5400000" sy="-100000" algn="bl" rotWithShape="0"/>
                </a:effectLst>
              </p:spPr>
            </p:pic>
          </mc:Fallback>
        </mc:AlternateContent>
      </p:grpSp>
      <p:pic>
        <p:nvPicPr>
          <p:cNvPr id="34" name="Graphic 33" descr="Right pointing backhand index with solid fill">
            <a:hlinkClick r:id="" action="ppaction://hlinkshowjump?jump=nextslide"/>
            <a:extLst>
              <a:ext uri="{FF2B5EF4-FFF2-40B4-BE49-F238E27FC236}">
                <a16:creationId xmlns:a16="http://schemas.microsoft.com/office/drawing/2014/main" id="{200DF908-EDBB-A296-82FF-B0569D087EC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515887" y="3845321"/>
            <a:ext cx="462240" cy="462240"/>
          </a:xfrm>
          <a:prstGeom prst="rect">
            <a:avLst/>
          </a:prstGeom>
        </p:spPr>
      </p:pic>
      <p:pic>
        <p:nvPicPr>
          <p:cNvPr id="36" name="Graphic 35" descr="Right pointing backhand index with solid fill">
            <a:hlinkClick r:id="" action="ppaction://hlinkshowjump?jump=previousslide"/>
            <a:extLst>
              <a:ext uri="{FF2B5EF4-FFF2-40B4-BE49-F238E27FC236}">
                <a16:creationId xmlns:a16="http://schemas.microsoft.com/office/drawing/2014/main" id="{16151F9B-789C-59FB-1E9F-8A095D44D90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H="1">
            <a:off x="459023" y="3845321"/>
            <a:ext cx="462240" cy="462240"/>
          </a:xfrm>
          <a:prstGeom prst="rect">
            <a:avLst/>
          </a:prstGeom>
        </p:spPr>
      </p:pic>
      <p:sp>
        <p:nvSpPr>
          <p:cNvPr id="2" name="!!start">
            <a:hlinkClick r:id="rId26" action="ppaction://hlinksldjump"/>
            <a:extLst>
              <a:ext uri="{FF2B5EF4-FFF2-40B4-BE49-F238E27FC236}">
                <a16:creationId xmlns:a16="http://schemas.microsoft.com/office/drawing/2014/main" id="{A60CE1CD-C14E-94F4-890B-108667789EB9}"/>
              </a:ext>
            </a:extLst>
          </p:cNvPr>
          <p:cNvSpPr/>
          <p:nvPr/>
        </p:nvSpPr>
        <p:spPr>
          <a:xfrm>
            <a:off x="5890099" y="5231756"/>
            <a:ext cx="144000" cy="144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end">
            <a:hlinkClick r:id="rId27" action="ppaction://hlinksldjump"/>
            <a:extLst>
              <a:ext uri="{FF2B5EF4-FFF2-40B4-BE49-F238E27FC236}">
                <a16:creationId xmlns:a16="http://schemas.microsoft.com/office/drawing/2014/main" id="{4C220495-D37E-C2D5-A995-9D76CF5F29AC}"/>
              </a:ext>
            </a:extLst>
          </p:cNvPr>
          <p:cNvSpPr/>
          <p:nvPr/>
        </p:nvSpPr>
        <p:spPr>
          <a:xfrm>
            <a:off x="6169718" y="5231756"/>
            <a:ext cx="144000" cy="1440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7572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803420-BBD5-DC73-BBD8-39AA1646A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37207"/>
          </a:xfrm>
          <a:prstGeom prst="rect">
            <a:avLst/>
          </a:prstGeom>
        </p:spPr>
      </p:pic>
      <p:sp>
        <p:nvSpPr>
          <p:cNvPr id="2" name="Title 1">
            <a:extLst>
              <a:ext uri="{FF2B5EF4-FFF2-40B4-BE49-F238E27FC236}">
                <a16:creationId xmlns:a16="http://schemas.microsoft.com/office/drawing/2014/main" id="{3A843A00-6200-B1D7-5279-A1559202A397}"/>
              </a:ext>
            </a:extLst>
          </p:cNvPr>
          <p:cNvSpPr>
            <a:spLocks noGrp="1"/>
          </p:cNvSpPr>
          <p:nvPr>
            <p:ph type="title"/>
          </p:nvPr>
        </p:nvSpPr>
        <p:spPr>
          <a:xfrm>
            <a:off x="838200" y="304800"/>
            <a:ext cx="9352280" cy="843280"/>
          </a:xfrm>
        </p:spPr>
        <p:txBody>
          <a:bodyPr>
            <a:normAutofit fontScale="90000"/>
          </a:bodyPr>
          <a:lstStyle/>
          <a:p>
            <a:r>
              <a:rPr lang="en-US" sz="3600" b="1" dirty="0">
                <a:solidFill>
                  <a:schemeClr val="bg1"/>
                </a:solidFill>
                <a:latin typeface="+mn-lt"/>
              </a:rPr>
              <a:t>Degree and Structure of Dependence for BRENT OIL PRICE</a:t>
            </a:r>
            <a:endParaRPr lang="en-IN" sz="3600" b="1" dirty="0">
              <a:solidFill>
                <a:schemeClr val="bg1"/>
              </a:solidFill>
              <a:latin typeface="+mn-lt"/>
            </a:endParaRPr>
          </a:p>
        </p:txBody>
      </p:sp>
      <p:pic>
        <p:nvPicPr>
          <p:cNvPr id="5" name="Picture 2">
            <a:extLst>
              <a:ext uri="{FF2B5EF4-FFF2-40B4-BE49-F238E27FC236}">
                <a16:creationId xmlns:a16="http://schemas.microsoft.com/office/drawing/2014/main" id="{B6921D19-B25C-73C1-4208-BF2B772FB5BB}"/>
              </a:ext>
            </a:extLst>
          </p:cNvPr>
          <p:cNvPicPr>
            <a:picLocks noGrp="1" noChangeAspect="1" noChangeArrowheads="1"/>
          </p:cNvPicPr>
          <p:nvPr>
            <p:ph idx="1"/>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7425040" y="2633908"/>
            <a:ext cx="4396656" cy="28646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5F5F105-CC81-B9F4-9D65-41D10E4D8259}"/>
              </a:ext>
            </a:extLst>
          </p:cNvPr>
          <p:cNvSpPr txBox="1"/>
          <p:nvPr/>
        </p:nvSpPr>
        <p:spPr>
          <a:xfrm>
            <a:off x="322580" y="3039396"/>
            <a:ext cx="5191760" cy="923330"/>
          </a:xfrm>
          <a:prstGeom prst="rect">
            <a:avLst/>
          </a:prstGeom>
          <a:noFill/>
        </p:spPr>
        <p:txBody>
          <a:bodyPr wrap="square">
            <a:spAutoFit/>
          </a:bodyPr>
          <a:lstStyle/>
          <a:p>
            <a:r>
              <a:rPr lang="en-US" dirty="0">
                <a:solidFill>
                  <a:schemeClr val="bg1"/>
                </a:solidFill>
              </a:rPr>
              <a:t>Overall, the correlations between the stock market indices and Brent oil price returns are positive and weak. </a:t>
            </a:r>
            <a:endParaRPr lang="en-IN" dirty="0">
              <a:solidFill>
                <a:schemeClr val="bg1"/>
              </a:solidFill>
            </a:endParaRPr>
          </a:p>
        </p:txBody>
      </p:sp>
      <p:pic>
        <p:nvPicPr>
          <p:cNvPr id="8" name="Picture 7">
            <a:extLst>
              <a:ext uri="{FF2B5EF4-FFF2-40B4-BE49-F238E27FC236}">
                <a16:creationId xmlns:a16="http://schemas.microsoft.com/office/drawing/2014/main" id="{29145F71-634A-F0C1-C0B7-6B61C9783079}"/>
              </a:ext>
            </a:extLst>
          </p:cNvPr>
          <p:cNvPicPr>
            <a:picLocks noChangeAspect="1"/>
          </p:cNvPicPr>
          <p:nvPr/>
        </p:nvPicPr>
        <p:blipFill>
          <a:blip r:embed="rId4"/>
          <a:stretch>
            <a:fillRect/>
          </a:stretch>
        </p:blipFill>
        <p:spPr>
          <a:xfrm>
            <a:off x="583091" y="7637207"/>
            <a:ext cx="5389810" cy="3495676"/>
          </a:xfrm>
          <a:prstGeom prst="rect">
            <a:avLst/>
          </a:prstGeom>
        </p:spPr>
      </p:pic>
      <p:pic>
        <p:nvPicPr>
          <p:cNvPr id="9" name="Picture 4">
            <a:extLst>
              <a:ext uri="{FF2B5EF4-FFF2-40B4-BE49-F238E27FC236}">
                <a16:creationId xmlns:a16="http://schemas.microsoft.com/office/drawing/2014/main" id="{8A43EA37-2D69-0E00-2FBA-B4B7525169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5992" y="9385045"/>
            <a:ext cx="4533900" cy="4019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457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BE2D1D-477B-2559-C2D1-F4123616A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5EFDE18F-62CB-A9EA-CE2B-ACE7E7F1FC99}"/>
              </a:ext>
            </a:extLst>
          </p:cNvPr>
          <p:cNvPicPr>
            <a:picLocks noChangeAspect="1"/>
          </p:cNvPicPr>
          <p:nvPr/>
        </p:nvPicPr>
        <p:blipFill>
          <a:blip r:embed="rId3"/>
          <a:stretch>
            <a:fillRect/>
          </a:stretch>
        </p:blipFill>
        <p:spPr>
          <a:xfrm>
            <a:off x="1040487" y="314961"/>
            <a:ext cx="4780210" cy="2723208"/>
          </a:xfrm>
          <a:prstGeom prst="rect">
            <a:avLst/>
          </a:prstGeom>
          <a:noFill/>
        </p:spPr>
      </p:pic>
      <p:pic>
        <p:nvPicPr>
          <p:cNvPr id="13316" name="Picture 4">
            <a:extLst>
              <a:ext uri="{FF2B5EF4-FFF2-40B4-BE49-F238E27FC236}">
                <a16:creationId xmlns:a16="http://schemas.microsoft.com/office/drawing/2014/main" id="{B455DD8D-9122-812C-1E83-217CA9D39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0029" y="314961"/>
            <a:ext cx="3921484" cy="3558949"/>
          </a:xfrm>
          <a:prstGeom prst="rect">
            <a:avLst/>
          </a:prstGeom>
          <a:noFill/>
        </p:spPr>
      </p:pic>
      <p:sp>
        <p:nvSpPr>
          <p:cNvPr id="7" name="TextBox 6">
            <a:extLst>
              <a:ext uri="{FF2B5EF4-FFF2-40B4-BE49-F238E27FC236}">
                <a16:creationId xmlns:a16="http://schemas.microsoft.com/office/drawing/2014/main" id="{280CD005-F0BB-ACD0-54BD-47E534B4A589}"/>
              </a:ext>
            </a:extLst>
          </p:cNvPr>
          <p:cNvSpPr txBox="1"/>
          <p:nvPr/>
        </p:nvSpPr>
        <p:spPr>
          <a:xfrm>
            <a:off x="340430" y="4511715"/>
            <a:ext cx="2520757" cy="2031325"/>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There is a weak positive correlation which means that there was little to no effect of oil prices on stock market and vice versa. </a:t>
            </a:r>
          </a:p>
        </p:txBody>
      </p:sp>
      <p:sp>
        <p:nvSpPr>
          <p:cNvPr id="4" name="TextBox 3">
            <a:extLst>
              <a:ext uri="{FF2B5EF4-FFF2-40B4-BE49-F238E27FC236}">
                <a16:creationId xmlns:a16="http://schemas.microsoft.com/office/drawing/2014/main" id="{29539AB3-9A55-F1D2-91C8-2BE57C5E4B8B}"/>
              </a:ext>
            </a:extLst>
          </p:cNvPr>
          <p:cNvSpPr txBox="1"/>
          <p:nvPr/>
        </p:nvSpPr>
        <p:spPr>
          <a:xfrm>
            <a:off x="3527888" y="4511714"/>
            <a:ext cx="4139381" cy="2031325"/>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Correlation for all the countries has somewhat increased except for Saudi during covid. This can be because of interruptions in the world’s oil demand, which had an impact on oil profits, and in turn had an impact on stock prices. </a:t>
            </a:r>
          </a:p>
        </p:txBody>
      </p:sp>
      <p:sp>
        <p:nvSpPr>
          <p:cNvPr id="11" name="TextBox 10">
            <a:extLst>
              <a:ext uri="{FF2B5EF4-FFF2-40B4-BE49-F238E27FC236}">
                <a16:creationId xmlns:a16="http://schemas.microsoft.com/office/drawing/2014/main" id="{9C7134C2-CDC8-7EBF-8461-E98493DD2D8A}"/>
              </a:ext>
            </a:extLst>
          </p:cNvPr>
          <p:cNvSpPr txBox="1"/>
          <p:nvPr/>
        </p:nvSpPr>
        <p:spPr>
          <a:xfrm>
            <a:off x="7953325" y="4511714"/>
            <a:ext cx="4050890"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bg1"/>
                </a:solidFill>
              </a:rPr>
              <a:t>Correlations post pandemic has decreased for all the countries which shows return to normalcy and more stable oil market conditions. </a:t>
            </a:r>
          </a:p>
        </p:txBody>
      </p:sp>
    </p:spTree>
    <p:extLst>
      <p:ext uri="{BB962C8B-B14F-4D97-AF65-F5344CB8AC3E}">
        <p14:creationId xmlns:p14="http://schemas.microsoft.com/office/powerpoint/2010/main" val="3493968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CFC98A-3D70-0F3F-7328-E593D1DC1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EE216B-AE98-0955-4FDE-28BFBD36F0CA}"/>
              </a:ext>
            </a:extLst>
          </p:cNvPr>
          <p:cNvSpPr>
            <a:spLocks noGrp="1"/>
          </p:cNvSpPr>
          <p:nvPr>
            <p:ph type="title"/>
          </p:nvPr>
        </p:nvSpPr>
        <p:spPr>
          <a:xfrm>
            <a:off x="838200" y="178043"/>
            <a:ext cx="10515600" cy="1325563"/>
          </a:xfrm>
        </p:spPr>
        <p:txBody>
          <a:bodyPr>
            <a:normAutofit/>
          </a:bodyPr>
          <a:lstStyle/>
          <a:p>
            <a:r>
              <a:rPr lang="en-US" sz="3200" b="1" dirty="0">
                <a:solidFill>
                  <a:schemeClr val="bg1"/>
                </a:solidFill>
                <a:latin typeface="+mn-lt"/>
              </a:rPr>
              <a:t>Degree and Structure of Dependence </a:t>
            </a:r>
            <a:r>
              <a:rPr lang="en-IN" sz="3200" b="1" dirty="0">
                <a:solidFill>
                  <a:schemeClr val="bg1"/>
                </a:solidFill>
                <a:latin typeface="+mn-lt"/>
              </a:rPr>
              <a:t>for OPEC OIL PRICE- INDIA SPECIFIC</a:t>
            </a:r>
          </a:p>
        </p:txBody>
      </p:sp>
      <p:sp>
        <p:nvSpPr>
          <p:cNvPr id="7" name="TextBox 6">
            <a:extLst>
              <a:ext uri="{FF2B5EF4-FFF2-40B4-BE49-F238E27FC236}">
                <a16:creationId xmlns:a16="http://schemas.microsoft.com/office/drawing/2014/main" id="{2DB4E41B-57F4-E2EF-1C3B-9FC41CCDDA3D}"/>
              </a:ext>
            </a:extLst>
          </p:cNvPr>
          <p:cNvSpPr txBox="1"/>
          <p:nvPr/>
        </p:nvSpPr>
        <p:spPr>
          <a:xfrm>
            <a:off x="494922" y="3521997"/>
            <a:ext cx="5171440" cy="923330"/>
          </a:xfrm>
          <a:prstGeom prst="rect">
            <a:avLst/>
          </a:prstGeom>
          <a:noFill/>
        </p:spPr>
        <p:txBody>
          <a:bodyPr wrap="square" rtlCol="0">
            <a:spAutoFit/>
          </a:bodyPr>
          <a:lstStyle/>
          <a:p>
            <a:r>
              <a:rPr lang="en-IN" b="1" dirty="0">
                <a:solidFill>
                  <a:schemeClr val="bg1"/>
                </a:solidFill>
              </a:rPr>
              <a:t>Similar to BRENT oil prices, OPEC oil prices shows positive weak correlations, which higher during covid period then decreased post-covid.</a:t>
            </a:r>
          </a:p>
        </p:txBody>
      </p:sp>
      <p:pic>
        <p:nvPicPr>
          <p:cNvPr id="11" name="Picture 10">
            <a:extLst>
              <a:ext uri="{FF2B5EF4-FFF2-40B4-BE49-F238E27FC236}">
                <a16:creationId xmlns:a16="http://schemas.microsoft.com/office/drawing/2014/main" id="{AA46075C-4C2F-83D6-7BD9-81B11301DC4C}"/>
              </a:ext>
            </a:extLst>
          </p:cNvPr>
          <p:cNvPicPr>
            <a:picLocks noChangeAspect="1"/>
          </p:cNvPicPr>
          <p:nvPr/>
        </p:nvPicPr>
        <p:blipFill>
          <a:blip r:embed="rId3">
            <a:alphaModFix amt="85000"/>
          </a:blip>
          <a:stretch>
            <a:fillRect/>
          </a:stretch>
        </p:blipFill>
        <p:spPr>
          <a:xfrm>
            <a:off x="7047763" y="3007213"/>
            <a:ext cx="4747638" cy="1952898"/>
          </a:xfrm>
          <a:prstGeom prst="rect">
            <a:avLst/>
          </a:prstGeom>
        </p:spPr>
      </p:pic>
      <p:pic>
        <p:nvPicPr>
          <p:cNvPr id="12" name="Picture 2">
            <a:extLst>
              <a:ext uri="{FF2B5EF4-FFF2-40B4-BE49-F238E27FC236}">
                <a16:creationId xmlns:a16="http://schemas.microsoft.com/office/drawing/2014/main" id="{813683A1-964B-9808-514A-A150308D447B}"/>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696641" y="6858000"/>
            <a:ext cx="4858428" cy="320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5164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B65A16-A55E-2050-C5B4-E065467DCD60}"/>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1000" contrast="53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noFill/>
        </p:spPr>
      </p:pic>
      <p:sp>
        <p:nvSpPr>
          <p:cNvPr id="2" name="Title 1">
            <a:extLst>
              <a:ext uri="{FF2B5EF4-FFF2-40B4-BE49-F238E27FC236}">
                <a16:creationId xmlns:a16="http://schemas.microsoft.com/office/drawing/2014/main" id="{DC74CDDF-9616-C43B-3111-0FB8A2BD72BF}"/>
              </a:ext>
            </a:extLst>
          </p:cNvPr>
          <p:cNvSpPr>
            <a:spLocks noGrp="1"/>
          </p:cNvSpPr>
          <p:nvPr>
            <p:ph type="title"/>
          </p:nvPr>
        </p:nvSpPr>
        <p:spPr>
          <a:xfrm>
            <a:off x="838200" y="365125"/>
            <a:ext cx="6096000" cy="1325563"/>
          </a:xfrm>
        </p:spPr>
        <p:txBody>
          <a:bodyPr>
            <a:normAutofit/>
          </a:bodyPr>
          <a:lstStyle/>
          <a:p>
            <a:r>
              <a:rPr lang="en-IN" sz="4000" b="1" dirty="0">
                <a:solidFill>
                  <a:schemeClr val="bg1"/>
                </a:solidFill>
                <a:latin typeface="+mn-lt"/>
              </a:rPr>
              <a:t>Copula &amp; Tail Dependency </a:t>
            </a:r>
          </a:p>
        </p:txBody>
      </p:sp>
      <p:pic>
        <p:nvPicPr>
          <p:cNvPr id="16386" name="Picture 2">
            <a:extLst>
              <a:ext uri="{FF2B5EF4-FFF2-40B4-BE49-F238E27FC236}">
                <a16:creationId xmlns:a16="http://schemas.microsoft.com/office/drawing/2014/main" id="{F0C36F3F-EAC6-5AFC-043F-F0B86D20CB76}"/>
              </a:ext>
            </a:extLst>
          </p:cNvPr>
          <p:cNvPicPr>
            <a:picLocks noGrp="1" noChangeAspect="1" noChangeArrowheads="1"/>
          </p:cNvPicPr>
          <p:nvPr>
            <p:ph idx="1"/>
          </p:nvPr>
        </p:nvPicPr>
        <p:blipFill>
          <a:blip r:embed="rId4">
            <a:alphaModFix amt="85000"/>
            <a:extLst>
              <a:ext uri="{28A0092B-C50C-407E-A947-70E740481C1C}">
                <a14:useLocalDpi xmlns:a14="http://schemas.microsoft.com/office/drawing/2010/main" val="0"/>
              </a:ext>
            </a:extLst>
          </a:blip>
          <a:srcRect/>
          <a:stretch>
            <a:fillRect/>
          </a:stretch>
        </p:blipFill>
        <p:spPr bwMode="auto">
          <a:xfrm>
            <a:off x="7090706" y="1690688"/>
            <a:ext cx="4858428" cy="32064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BCB035-164B-3C13-B759-7BB0C97E0708}"/>
              </a:ext>
            </a:extLst>
          </p:cNvPr>
          <p:cNvSpPr txBox="1"/>
          <p:nvPr/>
        </p:nvSpPr>
        <p:spPr>
          <a:xfrm>
            <a:off x="470314" y="2968184"/>
            <a:ext cx="6096000" cy="1477328"/>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bg1"/>
                </a:solidFill>
              </a:rPr>
              <a:t>Models having the highest LLF also tend to have the lowest AIC &amp; BIC values. Efficiently defines our data.</a:t>
            </a:r>
          </a:p>
          <a:p>
            <a:pPr marL="28575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r>
              <a:rPr lang="en-US" sz="1800" b="1" i="0" u="none" strike="noStrike" dirty="0">
                <a:solidFill>
                  <a:schemeClr val="bg1"/>
                </a:solidFill>
                <a:effectLst/>
                <a:latin typeface="Times New Roman" panose="02020603050405020304" pitchFamily="18" charset="0"/>
              </a:rPr>
              <a:t>Plackett is the selected copula as a result</a:t>
            </a:r>
            <a:r>
              <a:rPr lang="en-IN" sz="1800" b="1" i="0" u="none" strike="noStrike" dirty="0">
                <a:solidFill>
                  <a:schemeClr val="bg1"/>
                </a:solidFill>
                <a:effectLst/>
                <a:latin typeface="Times New Roman" panose="02020603050405020304" pitchFamily="18" charset="0"/>
              </a:rPr>
              <a:t>.</a:t>
            </a:r>
          </a:p>
          <a:p>
            <a:endParaRPr lang="en-US" sz="1800" b="0" i="0" u="none" strike="noStrike" dirty="0">
              <a:solidFill>
                <a:srgbClr val="000000"/>
              </a:solidFill>
              <a:effectLst/>
              <a:latin typeface="Times New Roman" panose="02020603050405020304" pitchFamily="18" charset="0"/>
            </a:endParaRPr>
          </a:p>
        </p:txBody>
      </p:sp>
      <p:sp>
        <p:nvSpPr>
          <p:cNvPr id="7" name="TextBox 6">
            <a:extLst>
              <a:ext uri="{FF2B5EF4-FFF2-40B4-BE49-F238E27FC236}">
                <a16:creationId xmlns:a16="http://schemas.microsoft.com/office/drawing/2014/main" id="{35B892C0-8473-766A-D881-96CB22FD8717}"/>
              </a:ext>
            </a:extLst>
          </p:cNvPr>
          <p:cNvSpPr txBox="1"/>
          <p:nvPr/>
        </p:nvSpPr>
        <p:spPr>
          <a:xfrm>
            <a:off x="7204414" y="4844146"/>
            <a:ext cx="4744720" cy="646331"/>
          </a:xfrm>
          <a:prstGeom prst="rect">
            <a:avLst/>
          </a:prstGeom>
          <a:noFill/>
        </p:spPr>
        <p:txBody>
          <a:bodyPr wrap="square">
            <a:spAutoFit/>
          </a:bodyPr>
          <a:lstStyle/>
          <a:p>
            <a:r>
              <a:rPr lang="en-US" dirty="0">
                <a:solidFill>
                  <a:schemeClr val="bg1"/>
                </a:solidFill>
              </a:rPr>
              <a:t>LLF, AIC and BIC values for Indian stock market indices and Brent oil prices </a:t>
            </a:r>
            <a:endParaRPr lang="en-IN" dirty="0">
              <a:solidFill>
                <a:schemeClr val="bg1"/>
              </a:solidFill>
            </a:endParaRPr>
          </a:p>
        </p:txBody>
      </p:sp>
    </p:spTree>
    <p:extLst>
      <p:ext uri="{BB962C8B-B14F-4D97-AF65-F5344CB8AC3E}">
        <p14:creationId xmlns:p14="http://schemas.microsoft.com/office/powerpoint/2010/main" val="30583129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06F8E-3453-C130-6C63-ACA04F4EF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98"/>
            <a:ext cx="12192000" cy="6915498"/>
          </a:xfrm>
          <a:prstGeom prst="rect">
            <a:avLst/>
          </a:prstGeom>
        </p:spPr>
      </p:pic>
      <p:sp>
        <p:nvSpPr>
          <p:cNvPr id="4" name="Title 1">
            <a:extLst>
              <a:ext uri="{FF2B5EF4-FFF2-40B4-BE49-F238E27FC236}">
                <a16:creationId xmlns:a16="http://schemas.microsoft.com/office/drawing/2014/main" id="{C7218F5E-99E3-6C0F-AE70-9EEAF711E912}"/>
              </a:ext>
            </a:extLst>
          </p:cNvPr>
          <p:cNvSpPr>
            <a:spLocks noGrp="1"/>
          </p:cNvSpPr>
          <p:nvPr>
            <p:ph type="title"/>
          </p:nvPr>
        </p:nvSpPr>
        <p:spPr>
          <a:xfrm>
            <a:off x="452198" y="146822"/>
            <a:ext cx="5481320" cy="1107441"/>
          </a:xfrm>
        </p:spPr>
        <p:txBody>
          <a:bodyPr>
            <a:normAutofit/>
          </a:bodyPr>
          <a:lstStyle/>
          <a:p>
            <a:r>
              <a:rPr lang="en-IN" sz="3600" b="1" dirty="0">
                <a:solidFill>
                  <a:schemeClr val="bg1"/>
                </a:solidFill>
                <a:latin typeface="+mn-lt"/>
              </a:rPr>
              <a:t>Copula &amp; Tail Dependency </a:t>
            </a:r>
          </a:p>
        </p:txBody>
      </p:sp>
      <p:sp>
        <p:nvSpPr>
          <p:cNvPr id="5" name="Content Placeholder 4">
            <a:extLst>
              <a:ext uri="{FF2B5EF4-FFF2-40B4-BE49-F238E27FC236}">
                <a16:creationId xmlns:a16="http://schemas.microsoft.com/office/drawing/2014/main" id="{7D7025D8-F38F-CB3D-B01A-B61680CF1B30}"/>
              </a:ext>
            </a:extLst>
          </p:cNvPr>
          <p:cNvSpPr>
            <a:spLocks noGrp="1"/>
          </p:cNvSpPr>
          <p:nvPr>
            <p:ph idx="1"/>
          </p:nvPr>
        </p:nvSpPr>
        <p:spPr>
          <a:xfrm>
            <a:off x="838200" y="1270001"/>
            <a:ext cx="4170680" cy="5303520"/>
          </a:xfrm>
          <a:noFill/>
        </p:spPr>
        <p:txBody>
          <a:bodyPr>
            <a:normAutofit fontScale="92500" lnSpcReduction="10000"/>
          </a:bodyPr>
          <a:lstStyle/>
          <a:p>
            <a:r>
              <a:rPr lang="en-IN" b="1" dirty="0">
                <a:solidFill>
                  <a:schemeClr val="bg1"/>
                </a:solidFill>
              </a:rPr>
              <a:t>Overall Symmetrical Copulas have define our data. </a:t>
            </a:r>
          </a:p>
          <a:p>
            <a:r>
              <a:rPr lang="en-IN" b="1" dirty="0">
                <a:solidFill>
                  <a:schemeClr val="bg1"/>
                </a:solidFill>
              </a:rPr>
              <a:t>Mainly Plackett copula for Pre and Post covid except for Saudi which shows frank copula</a:t>
            </a:r>
          </a:p>
          <a:p>
            <a:r>
              <a:rPr lang="en-IN" b="1" dirty="0">
                <a:solidFill>
                  <a:schemeClr val="bg1"/>
                </a:solidFill>
              </a:rPr>
              <a:t>Post Covid have 4 different copula defining our data.</a:t>
            </a:r>
          </a:p>
          <a:p>
            <a:r>
              <a:rPr lang="en-IN" b="1" dirty="0">
                <a:solidFill>
                  <a:schemeClr val="bg1"/>
                </a:solidFill>
              </a:rPr>
              <a:t>Asymmetrical Copula </a:t>
            </a:r>
            <a:r>
              <a:rPr lang="en-IN" b="1" dirty="0" err="1">
                <a:solidFill>
                  <a:schemeClr val="bg1"/>
                </a:solidFill>
              </a:rPr>
              <a:t>i.e</a:t>
            </a:r>
            <a:r>
              <a:rPr lang="en-IN" b="1" dirty="0">
                <a:solidFill>
                  <a:schemeClr val="bg1"/>
                </a:solidFill>
              </a:rPr>
              <a:t> Gumbel Copula was seen in During-Covid period for India and France for post-covid period.</a:t>
            </a:r>
          </a:p>
          <a:p>
            <a:endParaRPr lang="en-IN" dirty="0"/>
          </a:p>
          <a:p>
            <a:endParaRPr lang="en-IN" dirty="0"/>
          </a:p>
          <a:p>
            <a:endParaRPr lang="en-IN" dirty="0"/>
          </a:p>
        </p:txBody>
      </p:sp>
      <p:pic>
        <p:nvPicPr>
          <p:cNvPr id="7" name="Picture 6">
            <a:extLst>
              <a:ext uri="{FF2B5EF4-FFF2-40B4-BE49-F238E27FC236}">
                <a16:creationId xmlns:a16="http://schemas.microsoft.com/office/drawing/2014/main" id="{DD16E97A-11DC-C822-4079-3859830F874A}"/>
              </a:ext>
            </a:extLst>
          </p:cNvPr>
          <p:cNvPicPr>
            <a:picLocks noChangeAspect="1"/>
          </p:cNvPicPr>
          <p:nvPr/>
        </p:nvPicPr>
        <p:blipFill>
          <a:blip r:embed="rId3"/>
          <a:stretch>
            <a:fillRect/>
          </a:stretch>
        </p:blipFill>
        <p:spPr>
          <a:xfrm>
            <a:off x="6258483" y="455194"/>
            <a:ext cx="5649113" cy="5992061"/>
          </a:xfrm>
          <a:prstGeom prst="rect">
            <a:avLst/>
          </a:prstGeom>
        </p:spPr>
      </p:pic>
      <p:sp>
        <p:nvSpPr>
          <p:cNvPr id="9" name="TextBox 8">
            <a:extLst>
              <a:ext uri="{FF2B5EF4-FFF2-40B4-BE49-F238E27FC236}">
                <a16:creationId xmlns:a16="http://schemas.microsoft.com/office/drawing/2014/main" id="{D85EC9FA-5DBE-D026-C880-DE4251587A10}"/>
              </a:ext>
            </a:extLst>
          </p:cNvPr>
          <p:cNvSpPr txBox="1"/>
          <p:nvPr/>
        </p:nvSpPr>
        <p:spPr>
          <a:xfrm>
            <a:off x="6547965" y="85862"/>
            <a:ext cx="6131560" cy="369332"/>
          </a:xfrm>
          <a:prstGeom prst="rect">
            <a:avLst/>
          </a:prstGeom>
          <a:noFill/>
        </p:spPr>
        <p:txBody>
          <a:bodyPr wrap="square">
            <a:spAutoFit/>
          </a:bodyPr>
          <a:lstStyle/>
          <a:p>
            <a:r>
              <a:rPr lang="en-US" sz="1800" b="0" i="0" u="none" strike="noStrike" dirty="0">
                <a:solidFill>
                  <a:schemeClr val="bg1"/>
                </a:solidFill>
                <a:effectLst/>
                <a:latin typeface="Times New Roman" panose="02020603050405020304" pitchFamily="18" charset="0"/>
              </a:rPr>
              <a:t>Tail dependence of chosen copula models (Brent)</a:t>
            </a:r>
            <a:endParaRPr lang="en-IN" dirty="0">
              <a:solidFill>
                <a:schemeClr val="bg1"/>
              </a:solidFill>
            </a:endParaRPr>
          </a:p>
        </p:txBody>
      </p:sp>
    </p:spTree>
    <p:extLst>
      <p:ext uri="{BB962C8B-B14F-4D97-AF65-F5344CB8AC3E}">
        <p14:creationId xmlns:p14="http://schemas.microsoft.com/office/powerpoint/2010/main" val="3657766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CFFF30-ACE7-A7C3-45E3-0558215E8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707EFDCF-840F-D85C-7377-FB59AA2F192A}"/>
              </a:ext>
            </a:extLst>
          </p:cNvPr>
          <p:cNvSpPr>
            <a:spLocks noGrp="1"/>
          </p:cNvSpPr>
          <p:nvPr>
            <p:ph idx="1"/>
          </p:nvPr>
        </p:nvSpPr>
        <p:spPr>
          <a:xfrm>
            <a:off x="701040" y="2049146"/>
            <a:ext cx="5118618" cy="923330"/>
          </a:xfrm>
        </p:spPr>
        <p:txBody>
          <a:bodyPr>
            <a:normAutofit/>
          </a:bodyPr>
          <a:lstStyle/>
          <a:p>
            <a:r>
              <a:rPr lang="en-IN" dirty="0">
                <a:solidFill>
                  <a:schemeClr val="bg1"/>
                </a:solidFill>
              </a:rPr>
              <a:t>Frank copula was seen for all periods -OPEC oil price.</a:t>
            </a:r>
          </a:p>
        </p:txBody>
      </p:sp>
      <p:pic>
        <p:nvPicPr>
          <p:cNvPr id="8" name="Picture 7">
            <a:extLst>
              <a:ext uri="{FF2B5EF4-FFF2-40B4-BE49-F238E27FC236}">
                <a16:creationId xmlns:a16="http://schemas.microsoft.com/office/drawing/2014/main" id="{99A12157-994C-8177-0C3D-2372FC53A237}"/>
              </a:ext>
            </a:extLst>
          </p:cNvPr>
          <p:cNvPicPr>
            <a:picLocks noChangeAspect="1"/>
          </p:cNvPicPr>
          <p:nvPr/>
        </p:nvPicPr>
        <p:blipFill>
          <a:blip r:embed="rId3">
            <a:alphaModFix amt="85000"/>
          </a:blip>
          <a:stretch>
            <a:fillRect/>
          </a:stretch>
        </p:blipFill>
        <p:spPr>
          <a:xfrm>
            <a:off x="6372344" y="1895321"/>
            <a:ext cx="5391902" cy="2200582"/>
          </a:xfrm>
          <a:prstGeom prst="rect">
            <a:avLst/>
          </a:prstGeom>
        </p:spPr>
      </p:pic>
      <p:sp>
        <p:nvSpPr>
          <p:cNvPr id="9" name="Title 1">
            <a:extLst>
              <a:ext uri="{FF2B5EF4-FFF2-40B4-BE49-F238E27FC236}">
                <a16:creationId xmlns:a16="http://schemas.microsoft.com/office/drawing/2014/main" id="{9F7D476C-AC5F-80C9-296F-9ADE591E7924}"/>
              </a:ext>
            </a:extLst>
          </p:cNvPr>
          <p:cNvSpPr>
            <a:spLocks noGrp="1"/>
          </p:cNvSpPr>
          <p:nvPr>
            <p:ph type="title"/>
          </p:nvPr>
        </p:nvSpPr>
        <p:spPr>
          <a:xfrm>
            <a:off x="462280" y="259561"/>
            <a:ext cx="5140959" cy="1483360"/>
          </a:xfrm>
        </p:spPr>
        <p:txBody>
          <a:bodyPr>
            <a:normAutofit/>
          </a:bodyPr>
          <a:lstStyle/>
          <a:p>
            <a:r>
              <a:rPr lang="en-IN" sz="3200" b="1" dirty="0">
                <a:solidFill>
                  <a:schemeClr val="bg1"/>
                </a:solidFill>
                <a:latin typeface="+mn-lt"/>
              </a:rPr>
              <a:t>Copula &amp; Tail Dependency </a:t>
            </a:r>
          </a:p>
        </p:txBody>
      </p:sp>
      <p:sp>
        <p:nvSpPr>
          <p:cNvPr id="11" name="TextBox 10">
            <a:extLst>
              <a:ext uri="{FF2B5EF4-FFF2-40B4-BE49-F238E27FC236}">
                <a16:creationId xmlns:a16="http://schemas.microsoft.com/office/drawing/2014/main" id="{3BCB99DF-FD8C-AF1B-227A-9F71CF5E275A}"/>
              </a:ext>
            </a:extLst>
          </p:cNvPr>
          <p:cNvSpPr txBox="1"/>
          <p:nvPr/>
        </p:nvSpPr>
        <p:spPr>
          <a:xfrm>
            <a:off x="6595863" y="4095903"/>
            <a:ext cx="4944864" cy="523220"/>
          </a:xfrm>
          <a:prstGeom prst="rect">
            <a:avLst/>
          </a:prstGeom>
          <a:noFill/>
        </p:spPr>
        <p:txBody>
          <a:bodyPr wrap="square">
            <a:spAutoFit/>
          </a:bodyPr>
          <a:lstStyle/>
          <a:p>
            <a:r>
              <a:rPr lang="en-US" sz="1400" b="0" i="0" u="none" strike="noStrike" dirty="0">
                <a:solidFill>
                  <a:schemeClr val="bg1"/>
                </a:solidFill>
                <a:effectLst/>
                <a:latin typeface="Times New Roman" panose="02020603050405020304" pitchFamily="18" charset="0"/>
              </a:rPr>
              <a:t>Tail dependence of chosen copula models of India for all periods (OPEC).</a:t>
            </a:r>
            <a:endParaRPr lang="en-IN" sz="1400" dirty="0">
              <a:solidFill>
                <a:schemeClr val="bg1"/>
              </a:solidFill>
            </a:endParaRPr>
          </a:p>
        </p:txBody>
      </p:sp>
      <p:sp>
        <p:nvSpPr>
          <p:cNvPr id="6" name="TextBox 5">
            <a:extLst>
              <a:ext uri="{FF2B5EF4-FFF2-40B4-BE49-F238E27FC236}">
                <a16:creationId xmlns:a16="http://schemas.microsoft.com/office/drawing/2014/main" id="{F6BE4972-EF87-EE67-22C6-AB32F1D9109D}"/>
              </a:ext>
            </a:extLst>
          </p:cNvPr>
          <p:cNvSpPr txBox="1"/>
          <p:nvPr/>
        </p:nvSpPr>
        <p:spPr>
          <a:xfrm>
            <a:off x="3315416" y="5067894"/>
            <a:ext cx="5391902" cy="1015663"/>
          </a:xfrm>
          <a:prstGeom prst="rect">
            <a:avLst/>
          </a:prstGeom>
          <a:solidFill>
            <a:schemeClr val="bg1"/>
          </a:solidFill>
        </p:spPr>
        <p:txBody>
          <a:bodyPr wrap="square">
            <a:spAutoFit/>
          </a:bodyPr>
          <a:lstStyle/>
          <a:p>
            <a:pPr algn="ctr"/>
            <a:r>
              <a:rPr lang="en-US" sz="2000" b="0" i="0" u="none" strike="noStrike" dirty="0">
                <a:solidFill>
                  <a:srgbClr val="FF0000"/>
                </a:solidFill>
                <a:effectLst/>
                <a:highlight>
                  <a:srgbClr val="FFFFFF"/>
                </a:highlight>
              </a:rPr>
              <a:t>We also found that depending on which oil price series is selected, there is a reasonable variation in the copula estimations</a:t>
            </a:r>
            <a:r>
              <a:rPr lang="en-US" sz="1800" b="0" i="0" u="none" strike="noStrike" dirty="0">
                <a:solidFill>
                  <a:srgbClr val="FF0000"/>
                </a:solidFill>
                <a:effectLst/>
                <a:highlight>
                  <a:srgbClr val="FFFFFF"/>
                </a:highlight>
              </a:rPr>
              <a:t>.</a:t>
            </a:r>
            <a:r>
              <a:rPr lang="en-IN" sz="1800" dirty="0">
                <a:solidFill>
                  <a:srgbClr val="FF0000"/>
                </a:solidFill>
              </a:rPr>
              <a:t> </a:t>
            </a:r>
          </a:p>
        </p:txBody>
      </p:sp>
    </p:spTree>
    <p:extLst>
      <p:ext uri="{BB962C8B-B14F-4D97-AF65-F5344CB8AC3E}">
        <p14:creationId xmlns:p14="http://schemas.microsoft.com/office/powerpoint/2010/main" val="36136056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3800AA-4A62-5646-9380-21C5426B0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58" y="0"/>
            <a:ext cx="12270658" cy="6858000"/>
          </a:xfrm>
          <a:prstGeom prst="rect">
            <a:avLst/>
          </a:prstGeom>
        </p:spPr>
      </p:pic>
      <p:pic>
        <p:nvPicPr>
          <p:cNvPr id="4" name="Picture 3">
            <a:extLst>
              <a:ext uri="{FF2B5EF4-FFF2-40B4-BE49-F238E27FC236}">
                <a16:creationId xmlns:a16="http://schemas.microsoft.com/office/drawing/2014/main" id="{82D9D935-1BE8-2A3D-E7C6-7A4096D978F2}"/>
              </a:ext>
            </a:extLst>
          </p:cNvPr>
          <p:cNvPicPr>
            <a:picLocks noChangeAspect="1"/>
          </p:cNvPicPr>
          <p:nvPr/>
        </p:nvPicPr>
        <p:blipFill>
          <a:blip r:embed="rId3">
            <a:alphaModFix amt="85000"/>
          </a:blip>
          <a:stretch>
            <a:fillRect/>
          </a:stretch>
        </p:blipFill>
        <p:spPr>
          <a:xfrm>
            <a:off x="7609840" y="132080"/>
            <a:ext cx="4297756" cy="4003041"/>
          </a:xfrm>
          <a:prstGeom prst="rect">
            <a:avLst/>
          </a:prstGeom>
        </p:spPr>
      </p:pic>
      <p:pic>
        <p:nvPicPr>
          <p:cNvPr id="5" name="Picture 4">
            <a:extLst>
              <a:ext uri="{FF2B5EF4-FFF2-40B4-BE49-F238E27FC236}">
                <a16:creationId xmlns:a16="http://schemas.microsoft.com/office/drawing/2014/main" id="{AB32EB3D-75EB-80CD-F5C8-30AF39EF4148}"/>
              </a:ext>
            </a:extLst>
          </p:cNvPr>
          <p:cNvPicPr>
            <a:picLocks noChangeAspect="1"/>
          </p:cNvPicPr>
          <p:nvPr/>
        </p:nvPicPr>
        <p:blipFill>
          <a:blip r:embed="rId4">
            <a:alphaModFix amt="85000"/>
          </a:blip>
          <a:stretch>
            <a:fillRect/>
          </a:stretch>
        </p:blipFill>
        <p:spPr>
          <a:xfrm>
            <a:off x="7696124" y="4330229"/>
            <a:ext cx="4297756" cy="2200582"/>
          </a:xfrm>
          <a:prstGeom prst="rect">
            <a:avLst/>
          </a:prstGeom>
        </p:spPr>
      </p:pic>
      <p:sp>
        <p:nvSpPr>
          <p:cNvPr id="6" name="TextBox 5">
            <a:extLst>
              <a:ext uri="{FF2B5EF4-FFF2-40B4-BE49-F238E27FC236}">
                <a16:creationId xmlns:a16="http://schemas.microsoft.com/office/drawing/2014/main" id="{1DF28FE0-ECCD-B0B2-3F44-86E06FC2A90C}"/>
              </a:ext>
            </a:extLst>
          </p:cNvPr>
          <p:cNvSpPr txBox="1"/>
          <p:nvPr/>
        </p:nvSpPr>
        <p:spPr>
          <a:xfrm>
            <a:off x="523240" y="1070949"/>
            <a:ext cx="5631180" cy="41088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solidFill>
                  <a:schemeClr val="bg1"/>
                </a:solidFill>
              </a:rPr>
              <a:t>The upper tail dependence of 0.14476 for the Gumbel copula during the COVID period for India.</a:t>
            </a:r>
          </a:p>
          <a:p>
            <a:pPr marL="285750" indent="-285750">
              <a:lnSpc>
                <a:spcPct val="150000"/>
              </a:lnSpc>
              <a:buFont typeface="Arial" panose="020B0604020202020204" pitchFamily="34" charset="0"/>
              <a:buChar char="•"/>
            </a:pPr>
            <a:r>
              <a:rPr lang="en-US" b="1" dirty="0">
                <a:solidFill>
                  <a:schemeClr val="bg1"/>
                </a:solidFill>
              </a:rPr>
              <a:t>Indicates moderate probability that extreme positive returns in oil prices are associated with extreme positive returns in the Indian stock market.</a:t>
            </a:r>
            <a:r>
              <a:rPr lang="en-IN" b="1" dirty="0">
                <a:solidFill>
                  <a:schemeClr val="bg1"/>
                </a:solidFill>
              </a:rPr>
              <a:t> </a:t>
            </a:r>
          </a:p>
          <a:p>
            <a:pPr marL="285750" indent="-285750">
              <a:lnSpc>
                <a:spcPct val="150000"/>
              </a:lnSpc>
              <a:buFont typeface="Arial" panose="020B0604020202020204" pitchFamily="34" charset="0"/>
              <a:buChar char="•"/>
            </a:pPr>
            <a:r>
              <a:rPr lang="en-US" b="1" dirty="0">
                <a:solidFill>
                  <a:schemeClr val="bg1"/>
                </a:solidFill>
              </a:rPr>
              <a:t>This can have implications for risk management, as it suggests that extreme positive market events are not entirely independent.</a:t>
            </a:r>
          </a:p>
          <a:p>
            <a:pPr marL="285750" indent="-285750">
              <a:lnSpc>
                <a:spcPct val="150000"/>
              </a:lnSpc>
              <a:buFont typeface="Arial" panose="020B0604020202020204" pitchFamily="34" charset="0"/>
              <a:buChar char="•"/>
            </a:pPr>
            <a:r>
              <a:rPr lang="en-US" b="1" dirty="0">
                <a:solidFill>
                  <a:schemeClr val="bg1"/>
                </a:solidFill>
              </a:rPr>
              <a:t>Same for France but it is weak positive association.</a:t>
            </a:r>
            <a:endParaRPr lang="en-IN" b="1" dirty="0">
              <a:solidFill>
                <a:schemeClr val="bg1"/>
              </a:solidFill>
            </a:endParaRPr>
          </a:p>
          <a:p>
            <a:pPr marL="285750" indent="-285750">
              <a:buFont typeface="Arial" panose="020B0604020202020204" pitchFamily="34" charset="0"/>
              <a:buChar char="•"/>
            </a:pPr>
            <a:endParaRPr lang="en-IN" dirty="0"/>
          </a:p>
        </p:txBody>
      </p:sp>
      <p:sp>
        <p:nvSpPr>
          <p:cNvPr id="7" name="Title 1">
            <a:extLst>
              <a:ext uri="{FF2B5EF4-FFF2-40B4-BE49-F238E27FC236}">
                <a16:creationId xmlns:a16="http://schemas.microsoft.com/office/drawing/2014/main" id="{006255E6-8E12-5B72-1D45-4598C326335A}"/>
              </a:ext>
            </a:extLst>
          </p:cNvPr>
          <p:cNvSpPr>
            <a:spLocks noGrp="1"/>
          </p:cNvSpPr>
          <p:nvPr>
            <p:ph type="title"/>
          </p:nvPr>
        </p:nvSpPr>
        <p:spPr>
          <a:xfrm>
            <a:off x="576580" y="186966"/>
            <a:ext cx="4737100" cy="1219200"/>
          </a:xfrm>
        </p:spPr>
        <p:txBody>
          <a:bodyPr>
            <a:normAutofit/>
          </a:bodyPr>
          <a:lstStyle/>
          <a:p>
            <a:r>
              <a:rPr lang="en-IN" sz="3200" b="1" dirty="0">
                <a:solidFill>
                  <a:schemeClr val="bg1"/>
                </a:solidFill>
                <a:latin typeface="+mn-lt"/>
              </a:rPr>
              <a:t>Copula &amp; Tail Dependency </a:t>
            </a:r>
          </a:p>
        </p:txBody>
      </p:sp>
      <p:sp>
        <p:nvSpPr>
          <p:cNvPr id="8" name="TextBox 7">
            <a:extLst>
              <a:ext uri="{FF2B5EF4-FFF2-40B4-BE49-F238E27FC236}">
                <a16:creationId xmlns:a16="http://schemas.microsoft.com/office/drawing/2014/main" id="{E28C801B-6D21-C020-00CE-607656EC3500}"/>
              </a:ext>
            </a:extLst>
          </p:cNvPr>
          <p:cNvSpPr txBox="1"/>
          <p:nvPr/>
        </p:nvSpPr>
        <p:spPr>
          <a:xfrm>
            <a:off x="520700" y="5505365"/>
            <a:ext cx="5519420" cy="120032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N" b="1" dirty="0">
                <a:solidFill>
                  <a:srgbClr val="FF0000"/>
                </a:solidFill>
              </a:rPr>
              <a:t>So overall, Findings indicate that the observed interdependence is either non-existent or very weak between the oil price and stock market indices globally</a:t>
            </a:r>
            <a:endParaRPr lang="en-IN" dirty="0"/>
          </a:p>
        </p:txBody>
      </p:sp>
      <p:cxnSp>
        <p:nvCxnSpPr>
          <p:cNvPr id="17" name="Straight Arrow Connector 16">
            <a:extLst>
              <a:ext uri="{FF2B5EF4-FFF2-40B4-BE49-F238E27FC236}">
                <a16:creationId xmlns:a16="http://schemas.microsoft.com/office/drawing/2014/main" id="{DF52EFBE-A692-C54C-0A0D-045CE52D2DD7}"/>
              </a:ext>
            </a:extLst>
          </p:cNvPr>
          <p:cNvCxnSpPr>
            <a:cxnSpLocks/>
          </p:cNvCxnSpPr>
          <p:nvPr/>
        </p:nvCxnSpPr>
        <p:spPr>
          <a:xfrm>
            <a:off x="7155180" y="837206"/>
            <a:ext cx="401320" cy="5791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4C803C-2B90-4836-DCA7-BF938B643C77}"/>
              </a:ext>
            </a:extLst>
          </p:cNvPr>
          <p:cNvSpPr txBox="1"/>
          <p:nvPr/>
        </p:nvSpPr>
        <p:spPr>
          <a:xfrm>
            <a:off x="6410960" y="457200"/>
            <a:ext cx="1145540" cy="646331"/>
          </a:xfrm>
          <a:prstGeom prst="rect">
            <a:avLst/>
          </a:prstGeom>
          <a:noFill/>
        </p:spPr>
        <p:txBody>
          <a:bodyPr wrap="square" rtlCol="0">
            <a:spAutoFit/>
          </a:bodyPr>
          <a:lstStyle/>
          <a:p>
            <a:r>
              <a:rPr lang="en-IN" dirty="0">
                <a:solidFill>
                  <a:schemeClr val="bg1"/>
                </a:solidFill>
              </a:rPr>
              <a:t>For Brent OIL</a:t>
            </a:r>
          </a:p>
        </p:txBody>
      </p:sp>
      <p:cxnSp>
        <p:nvCxnSpPr>
          <p:cNvPr id="21" name="Straight Arrow Connector 20">
            <a:extLst>
              <a:ext uri="{FF2B5EF4-FFF2-40B4-BE49-F238E27FC236}">
                <a16:creationId xmlns:a16="http://schemas.microsoft.com/office/drawing/2014/main" id="{3DD690A2-AF0E-CDAA-3690-433343CE3414}"/>
              </a:ext>
            </a:extLst>
          </p:cNvPr>
          <p:cNvCxnSpPr>
            <a:cxnSpLocks/>
          </p:cNvCxnSpPr>
          <p:nvPr/>
        </p:nvCxnSpPr>
        <p:spPr>
          <a:xfrm flipV="1">
            <a:off x="7081520" y="5534184"/>
            <a:ext cx="502844" cy="612616"/>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38A7916-55A7-89A0-D139-931AAD2E7BB0}"/>
              </a:ext>
            </a:extLst>
          </p:cNvPr>
          <p:cNvSpPr txBox="1"/>
          <p:nvPr/>
        </p:nvSpPr>
        <p:spPr>
          <a:xfrm>
            <a:off x="6096000" y="6020794"/>
            <a:ext cx="1145540" cy="646331"/>
          </a:xfrm>
          <a:prstGeom prst="rect">
            <a:avLst/>
          </a:prstGeom>
          <a:noFill/>
        </p:spPr>
        <p:txBody>
          <a:bodyPr wrap="square" rtlCol="0">
            <a:spAutoFit/>
          </a:bodyPr>
          <a:lstStyle/>
          <a:p>
            <a:r>
              <a:rPr lang="en-IN" dirty="0">
                <a:solidFill>
                  <a:schemeClr val="bg1"/>
                </a:solidFill>
              </a:rPr>
              <a:t>For OPEC OIL</a:t>
            </a:r>
          </a:p>
        </p:txBody>
      </p:sp>
      <p:sp>
        <p:nvSpPr>
          <p:cNvPr id="25" name="Rectangle 24">
            <a:extLst>
              <a:ext uri="{FF2B5EF4-FFF2-40B4-BE49-F238E27FC236}">
                <a16:creationId xmlns:a16="http://schemas.microsoft.com/office/drawing/2014/main" id="{5FEF5026-65E0-54EF-08D4-D247A2687E26}"/>
              </a:ext>
            </a:extLst>
          </p:cNvPr>
          <p:cNvSpPr/>
          <p:nvPr/>
        </p:nvSpPr>
        <p:spPr>
          <a:xfrm>
            <a:off x="5846617" y="6969024"/>
            <a:ext cx="5374513" cy="23075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IN" dirty="0"/>
              <a:t>                    </a:t>
            </a:r>
            <a:r>
              <a:rPr lang="en-IN" sz="5400" b="1" dirty="0"/>
              <a:t>CONCLUSION</a:t>
            </a:r>
            <a:endParaRPr lang="en-IN" b="1" dirty="0"/>
          </a:p>
        </p:txBody>
      </p:sp>
    </p:spTree>
    <p:extLst>
      <p:ext uri="{BB962C8B-B14F-4D97-AF65-F5344CB8AC3E}">
        <p14:creationId xmlns:p14="http://schemas.microsoft.com/office/powerpoint/2010/main" val="4289032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9913B0-B897-9A89-4D6F-326A516CB6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023" y="-11576"/>
            <a:ext cx="12284598" cy="6967959"/>
          </a:xfrm>
        </p:spPr>
      </p:pic>
      <p:sp>
        <p:nvSpPr>
          <p:cNvPr id="6" name="TextBox 5">
            <a:extLst>
              <a:ext uri="{FF2B5EF4-FFF2-40B4-BE49-F238E27FC236}">
                <a16:creationId xmlns:a16="http://schemas.microsoft.com/office/drawing/2014/main" id="{D42C94F2-CF63-8DDF-66B0-BB5B839A31F7}"/>
              </a:ext>
            </a:extLst>
          </p:cNvPr>
          <p:cNvSpPr txBox="1"/>
          <p:nvPr/>
        </p:nvSpPr>
        <p:spPr>
          <a:xfrm>
            <a:off x="4953965" y="0"/>
            <a:ext cx="4259483" cy="707886"/>
          </a:xfrm>
          <a:prstGeom prst="rect">
            <a:avLst/>
          </a:prstGeom>
          <a:noFill/>
        </p:spPr>
        <p:txBody>
          <a:bodyPr wrap="square" rtlCol="0">
            <a:spAutoFit/>
          </a:bodyPr>
          <a:lstStyle/>
          <a:p>
            <a:r>
              <a:rPr lang="en-IN" sz="4000" dirty="0">
                <a:solidFill>
                  <a:schemeClr val="bg1"/>
                </a:solidFill>
                <a:latin typeface="Segoe UI Black" panose="020B0A02040204020203" pitchFamily="34" charset="0"/>
                <a:ea typeface="Segoe UI Black" panose="020B0A02040204020203" pitchFamily="34" charset="0"/>
              </a:rPr>
              <a:t>INTRODUCTION</a:t>
            </a:r>
            <a:endParaRPr lang="en-IN" dirty="0">
              <a:solidFill>
                <a:schemeClr val="bg1"/>
              </a:solidFill>
              <a:latin typeface="Segoe UI Black" panose="020B0A02040204020203" pitchFamily="34" charset="0"/>
              <a:ea typeface="Segoe UI Black" panose="020B0A02040204020203" pitchFamily="34" charset="0"/>
            </a:endParaRPr>
          </a:p>
        </p:txBody>
      </p:sp>
      <p:sp>
        <p:nvSpPr>
          <p:cNvPr id="4" name="TextBox 3">
            <a:extLst>
              <a:ext uri="{FF2B5EF4-FFF2-40B4-BE49-F238E27FC236}">
                <a16:creationId xmlns:a16="http://schemas.microsoft.com/office/drawing/2014/main" id="{FF2CD522-6A9F-AAFA-4035-C54DDFDD8841}"/>
              </a:ext>
            </a:extLst>
          </p:cNvPr>
          <p:cNvSpPr txBox="1"/>
          <p:nvPr/>
        </p:nvSpPr>
        <p:spPr>
          <a:xfrm>
            <a:off x="7202349" y="833906"/>
            <a:ext cx="4117692" cy="461665"/>
          </a:xfrm>
          <a:prstGeom prst="rect">
            <a:avLst/>
          </a:prstGeom>
          <a:noFill/>
        </p:spPr>
        <p:txBody>
          <a:bodyPr wrap="square">
            <a:spAutoFit/>
          </a:bodyPr>
          <a:lstStyle/>
          <a:p>
            <a:r>
              <a:rPr lang="en-IN" sz="2400" b="1" dirty="0">
                <a:solidFill>
                  <a:srgbClr val="FFFF00"/>
                </a:solidFill>
                <a:latin typeface="Cascadia Code" panose="020B0609020000020004" pitchFamily="49" charset="0"/>
                <a:cs typeface="Cascadia Code" panose="020B0609020000020004" pitchFamily="49" charset="0"/>
              </a:rPr>
              <a:t>BACKGROUND AND CONTEXT</a:t>
            </a:r>
          </a:p>
        </p:txBody>
      </p:sp>
      <p:sp>
        <p:nvSpPr>
          <p:cNvPr id="7" name="Rectangle 6">
            <a:extLst>
              <a:ext uri="{FF2B5EF4-FFF2-40B4-BE49-F238E27FC236}">
                <a16:creationId xmlns:a16="http://schemas.microsoft.com/office/drawing/2014/main" id="{DF2383F6-56DA-8ADD-B7A7-B7B1FC659468}"/>
              </a:ext>
            </a:extLst>
          </p:cNvPr>
          <p:cNvSpPr/>
          <p:nvPr/>
        </p:nvSpPr>
        <p:spPr>
          <a:xfrm>
            <a:off x="-81372" y="-11577"/>
            <a:ext cx="3070800" cy="6956383"/>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t>   </a:t>
            </a:r>
            <a:r>
              <a:rPr lang="en-IN" sz="2000" dirty="0"/>
              <a:t>Growing Energy Demand</a:t>
            </a:r>
          </a:p>
          <a:p>
            <a:endParaRPr lang="en-IN" dirty="0"/>
          </a:p>
          <a:p>
            <a:pPr marL="285750" indent="-285750">
              <a:buFont typeface="Arial" panose="020B0604020202020204" pitchFamily="34" charset="0"/>
              <a:buChar char="•"/>
            </a:pPr>
            <a:r>
              <a:rPr lang="en-IN" dirty="0">
                <a:solidFill>
                  <a:srgbClr val="FFFF00"/>
                </a:solidFill>
              </a:rPr>
              <a:t>Economic growth increases energy demand.</a:t>
            </a:r>
          </a:p>
          <a:p>
            <a:pPr marL="285750" indent="-285750">
              <a:buFont typeface="Arial" panose="020B0604020202020204" pitchFamily="34" charset="0"/>
              <a:buChar char="•"/>
            </a:pPr>
            <a:r>
              <a:rPr lang="en-IN" dirty="0">
                <a:solidFill>
                  <a:srgbClr val="FFFF00"/>
                </a:solidFill>
              </a:rPr>
              <a:t>Higher demand for crude oil as economies expand</a:t>
            </a:r>
            <a:r>
              <a:rPr lang="en-IN" dirty="0"/>
              <a:t>.</a:t>
            </a:r>
          </a:p>
        </p:txBody>
      </p:sp>
      <p:sp>
        <p:nvSpPr>
          <p:cNvPr id="8" name="Rectangle 7">
            <a:extLst>
              <a:ext uri="{FF2B5EF4-FFF2-40B4-BE49-F238E27FC236}">
                <a16:creationId xmlns:a16="http://schemas.microsoft.com/office/drawing/2014/main" id="{453A2B36-7A27-34E2-6CD3-E27A3C88E029}"/>
              </a:ext>
            </a:extLst>
          </p:cNvPr>
          <p:cNvSpPr/>
          <p:nvPr/>
        </p:nvSpPr>
        <p:spPr>
          <a:xfrm>
            <a:off x="2978552" y="-1"/>
            <a:ext cx="3070800" cy="6956383"/>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solidFill>
                <a:srgbClr val="FFFF00"/>
              </a:solidFill>
            </a:endParaRPr>
          </a:p>
          <a:p>
            <a:pPr marL="285750" indent="-285750">
              <a:buFont typeface="Arial" panose="020B0604020202020204" pitchFamily="34" charset="0"/>
              <a:buChar char="•"/>
            </a:pPr>
            <a:endParaRPr lang="en-IN" dirty="0">
              <a:solidFill>
                <a:srgbClr val="FFFF00"/>
              </a:solidFill>
            </a:endParaRPr>
          </a:p>
          <a:p>
            <a:pPr marL="285750" indent="-285750">
              <a:buFont typeface="Arial" panose="020B0604020202020204" pitchFamily="34" charset="0"/>
              <a:buChar char="•"/>
            </a:pPr>
            <a:r>
              <a:rPr lang="en-IN" dirty="0">
                <a:solidFill>
                  <a:srgbClr val="FFFF00"/>
                </a:solidFill>
              </a:rPr>
              <a:t>Global transportation sector relies on gasoline and diesel.</a:t>
            </a:r>
          </a:p>
          <a:p>
            <a:pPr marL="285750" indent="-285750">
              <a:buFont typeface="Arial" panose="020B0604020202020204" pitchFamily="34" charset="0"/>
              <a:buChar char="•"/>
            </a:pPr>
            <a:r>
              <a:rPr lang="en-IN" dirty="0">
                <a:solidFill>
                  <a:srgbClr val="FFFF00"/>
                </a:solidFill>
              </a:rPr>
              <a:t>Crude oil products make up one-third of world energy consumption.</a:t>
            </a:r>
          </a:p>
        </p:txBody>
      </p:sp>
      <p:sp>
        <p:nvSpPr>
          <p:cNvPr id="9" name="Rectangle 8">
            <a:extLst>
              <a:ext uri="{FF2B5EF4-FFF2-40B4-BE49-F238E27FC236}">
                <a16:creationId xmlns:a16="http://schemas.microsoft.com/office/drawing/2014/main" id="{1AFFC75E-AA7B-7431-B470-DCEDCC6C36BE}"/>
              </a:ext>
            </a:extLst>
          </p:cNvPr>
          <p:cNvSpPr/>
          <p:nvPr/>
        </p:nvSpPr>
        <p:spPr>
          <a:xfrm>
            <a:off x="6061276" y="-11576"/>
            <a:ext cx="3070800" cy="6956383"/>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solidFill>
                  <a:srgbClr val="FFFF00"/>
                </a:solidFill>
              </a:rPr>
              <a:t>Oil’s historical role as a primary fuel.</a:t>
            </a:r>
          </a:p>
          <a:p>
            <a:pPr marL="285750" indent="-285750">
              <a:buFont typeface="Arial" panose="020B0604020202020204" pitchFamily="34" charset="0"/>
              <a:buChar char="•"/>
            </a:pPr>
            <a:r>
              <a:rPr lang="en-IN" dirty="0">
                <a:solidFill>
                  <a:srgbClr val="FFFF00"/>
                </a:solidFill>
              </a:rPr>
              <a:t>Increased consumption in developing nations likes India and China.</a:t>
            </a:r>
          </a:p>
          <a:p>
            <a:pPr marL="285750" indent="-285750">
              <a:buFont typeface="Arial" panose="020B0604020202020204" pitchFamily="34" charset="0"/>
              <a:buChar char="•"/>
            </a:pPr>
            <a:r>
              <a:rPr lang="en-IN" dirty="0">
                <a:solidFill>
                  <a:srgbClr val="FFFF00"/>
                </a:solidFill>
              </a:rPr>
              <a:t>Major oil producers influence global output and pricing.</a:t>
            </a:r>
          </a:p>
        </p:txBody>
      </p:sp>
      <p:sp>
        <p:nvSpPr>
          <p:cNvPr id="10" name="Rectangle 9">
            <a:extLst>
              <a:ext uri="{FF2B5EF4-FFF2-40B4-BE49-F238E27FC236}">
                <a16:creationId xmlns:a16="http://schemas.microsoft.com/office/drawing/2014/main" id="{F4D70F1A-2ADA-FA77-8694-3D0C00CBBF05}"/>
              </a:ext>
            </a:extLst>
          </p:cNvPr>
          <p:cNvSpPr/>
          <p:nvPr/>
        </p:nvSpPr>
        <p:spPr>
          <a:xfrm>
            <a:off x="9144699" y="0"/>
            <a:ext cx="3070800" cy="6956383"/>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solidFill>
                  <a:srgbClr val="FFFF00"/>
                </a:solidFill>
              </a:rPr>
              <a:t>Link between oil prices and economic health varies by country.</a:t>
            </a:r>
          </a:p>
          <a:p>
            <a:pPr marL="285750" indent="-285750">
              <a:buFont typeface="Arial" panose="020B0604020202020204" pitchFamily="34" charset="0"/>
              <a:buChar char="•"/>
            </a:pPr>
            <a:r>
              <a:rPr lang="en-US" dirty="0">
                <a:solidFill>
                  <a:srgbClr val="FFFF00"/>
                </a:solidFill>
              </a:rPr>
              <a:t>Positive GDP impact for oil producers (e.g., Saudi Arabia).</a:t>
            </a:r>
          </a:p>
          <a:p>
            <a:pPr marL="285750" indent="-285750">
              <a:buFont typeface="Arial" panose="020B0604020202020204" pitchFamily="34" charset="0"/>
              <a:buChar char="•"/>
            </a:pPr>
            <a:r>
              <a:rPr lang="en-US" dirty="0">
                <a:solidFill>
                  <a:srgbClr val="FFFF00"/>
                </a:solidFill>
              </a:rPr>
              <a:t>Negative impact for net consumers (e.g., France).</a:t>
            </a:r>
          </a:p>
        </p:txBody>
      </p:sp>
      <p:sp>
        <p:nvSpPr>
          <p:cNvPr id="14" name="TextBox 13">
            <a:extLst>
              <a:ext uri="{FF2B5EF4-FFF2-40B4-BE49-F238E27FC236}">
                <a16:creationId xmlns:a16="http://schemas.microsoft.com/office/drawing/2014/main" id="{F43DD9BA-ECF7-C0A8-AA7E-7B8EC73003E6}"/>
              </a:ext>
            </a:extLst>
          </p:cNvPr>
          <p:cNvSpPr txBox="1"/>
          <p:nvPr/>
        </p:nvSpPr>
        <p:spPr>
          <a:xfrm>
            <a:off x="3001701" y="2569580"/>
            <a:ext cx="3140949" cy="400110"/>
          </a:xfrm>
          <a:prstGeom prst="rect">
            <a:avLst/>
          </a:prstGeom>
          <a:noFill/>
        </p:spPr>
        <p:txBody>
          <a:bodyPr wrap="square" rtlCol="0">
            <a:spAutoFit/>
          </a:bodyPr>
          <a:lstStyle/>
          <a:p>
            <a:r>
              <a:rPr lang="en-IN" sz="2000" b="1" dirty="0">
                <a:solidFill>
                  <a:schemeClr val="bg1"/>
                </a:solidFill>
              </a:rPr>
              <a:t>Dependence on Petroleum</a:t>
            </a:r>
          </a:p>
        </p:txBody>
      </p:sp>
      <p:sp>
        <p:nvSpPr>
          <p:cNvPr id="16" name="TextBox 15">
            <a:extLst>
              <a:ext uri="{FF2B5EF4-FFF2-40B4-BE49-F238E27FC236}">
                <a16:creationId xmlns:a16="http://schemas.microsoft.com/office/drawing/2014/main" id="{CBDB0F3B-401E-EA94-0B6B-24652358F5E8}"/>
              </a:ext>
            </a:extLst>
          </p:cNvPr>
          <p:cNvSpPr txBox="1"/>
          <p:nvPr/>
        </p:nvSpPr>
        <p:spPr>
          <a:xfrm>
            <a:off x="6154574" y="2569580"/>
            <a:ext cx="2839304" cy="400110"/>
          </a:xfrm>
          <a:prstGeom prst="rect">
            <a:avLst/>
          </a:prstGeom>
          <a:noFill/>
        </p:spPr>
        <p:txBody>
          <a:bodyPr wrap="square" rtlCol="0">
            <a:spAutoFit/>
          </a:bodyPr>
          <a:lstStyle/>
          <a:p>
            <a:r>
              <a:rPr lang="en-IN" sz="2000" b="1" dirty="0">
                <a:solidFill>
                  <a:schemeClr val="bg1"/>
                </a:solidFill>
              </a:rPr>
              <a:t>Oil’s Economic Influence</a:t>
            </a:r>
          </a:p>
        </p:txBody>
      </p:sp>
      <p:sp>
        <p:nvSpPr>
          <p:cNvPr id="17" name="TextBox 16">
            <a:extLst>
              <a:ext uri="{FF2B5EF4-FFF2-40B4-BE49-F238E27FC236}">
                <a16:creationId xmlns:a16="http://schemas.microsoft.com/office/drawing/2014/main" id="{3669A5A3-5FFB-8AA8-FC10-9B394A565E14}"/>
              </a:ext>
            </a:extLst>
          </p:cNvPr>
          <p:cNvSpPr txBox="1"/>
          <p:nvPr/>
        </p:nvSpPr>
        <p:spPr>
          <a:xfrm>
            <a:off x="9225372" y="2569580"/>
            <a:ext cx="2863853" cy="923330"/>
          </a:xfrm>
          <a:prstGeom prst="rect">
            <a:avLst/>
          </a:prstGeom>
          <a:noFill/>
        </p:spPr>
        <p:txBody>
          <a:bodyPr wrap="square" rtlCol="0">
            <a:spAutoFit/>
          </a:bodyPr>
          <a:lstStyle/>
          <a:p>
            <a:r>
              <a:rPr lang="en-US" b="1" dirty="0">
                <a:solidFill>
                  <a:schemeClr val="bg1"/>
                </a:solidFill>
              </a:rPr>
              <a:t>Oil Prices and Economic Health</a:t>
            </a:r>
          </a:p>
          <a:p>
            <a:endParaRPr lang="en-IN" dirty="0"/>
          </a:p>
        </p:txBody>
      </p:sp>
      <p:sp>
        <p:nvSpPr>
          <p:cNvPr id="18" name="Oval 17">
            <a:extLst>
              <a:ext uri="{FF2B5EF4-FFF2-40B4-BE49-F238E27FC236}">
                <a16:creationId xmlns:a16="http://schemas.microsoft.com/office/drawing/2014/main" id="{A9823AA2-471E-AFC8-8F3D-6A0D4FA6BEAD}"/>
              </a:ext>
            </a:extLst>
          </p:cNvPr>
          <p:cNvSpPr/>
          <p:nvPr/>
        </p:nvSpPr>
        <p:spPr>
          <a:xfrm>
            <a:off x="740780" y="983848"/>
            <a:ext cx="1354238" cy="136581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4"/>
              </a:solidFill>
            </a:endParaRPr>
          </a:p>
        </p:txBody>
      </p:sp>
      <p:pic>
        <p:nvPicPr>
          <p:cNvPr id="20" name="Graphic 19" descr="Open hand with plant with solid fill">
            <a:extLst>
              <a:ext uri="{FF2B5EF4-FFF2-40B4-BE49-F238E27FC236}">
                <a16:creationId xmlns:a16="http://schemas.microsoft.com/office/drawing/2014/main" id="{49BE3F40-3D1F-C85D-BBFE-C8AAB4A6D2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0699" y="1209554"/>
            <a:ext cx="914400" cy="914400"/>
          </a:xfrm>
          <a:prstGeom prst="rect">
            <a:avLst/>
          </a:prstGeom>
        </p:spPr>
      </p:pic>
      <p:sp>
        <p:nvSpPr>
          <p:cNvPr id="21" name="Oval 20">
            <a:extLst>
              <a:ext uri="{FF2B5EF4-FFF2-40B4-BE49-F238E27FC236}">
                <a16:creationId xmlns:a16="http://schemas.microsoft.com/office/drawing/2014/main" id="{7F8BEE10-E57F-6886-60DA-61D27240C220}"/>
              </a:ext>
            </a:extLst>
          </p:cNvPr>
          <p:cNvSpPr/>
          <p:nvPr/>
        </p:nvSpPr>
        <p:spPr>
          <a:xfrm>
            <a:off x="3800355" y="955826"/>
            <a:ext cx="1354238" cy="136581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4"/>
              </a:solidFill>
            </a:endParaRPr>
          </a:p>
        </p:txBody>
      </p:sp>
      <p:sp>
        <p:nvSpPr>
          <p:cNvPr id="22" name="Oval 21">
            <a:extLst>
              <a:ext uri="{FF2B5EF4-FFF2-40B4-BE49-F238E27FC236}">
                <a16:creationId xmlns:a16="http://schemas.microsoft.com/office/drawing/2014/main" id="{9F63E2D3-BBC1-20E9-ED05-5B3A55498F6D}"/>
              </a:ext>
            </a:extLst>
          </p:cNvPr>
          <p:cNvSpPr/>
          <p:nvPr/>
        </p:nvSpPr>
        <p:spPr>
          <a:xfrm>
            <a:off x="6928629" y="955826"/>
            <a:ext cx="1354238" cy="136581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4"/>
              </a:solidFill>
            </a:endParaRPr>
          </a:p>
        </p:txBody>
      </p:sp>
      <p:sp>
        <p:nvSpPr>
          <p:cNvPr id="23" name="Oval 22">
            <a:extLst>
              <a:ext uri="{FF2B5EF4-FFF2-40B4-BE49-F238E27FC236}">
                <a16:creationId xmlns:a16="http://schemas.microsoft.com/office/drawing/2014/main" id="{A18A4DC9-1836-CF8F-38E5-5420B2656584}"/>
              </a:ext>
            </a:extLst>
          </p:cNvPr>
          <p:cNvSpPr/>
          <p:nvPr/>
        </p:nvSpPr>
        <p:spPr>
          <a:xfrm>
            <a:off x="10153719" y="955826"/>
            <a:ext cx="1354238" cy="136581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4"/>
              </a:solidFill>
            </a:endParaRPr>
          </a:p>
        </p:txBody>
      </p:sp>
      <p:pic>
        <p:nvPicPr>
          <p:cNvPr id="25" name="Graphic 24" descr="Truck with solid fill">
            <a:extLst>
              <a:ext uri="{FF2B5EF4-FFF2-40B4-BE49-F238E27FC236}">
                <a16:creationId xmlns:a16="http://schemas.microsoft.com/office/drawing/2014/main" id="{E9B817D8-C6B3-E34D-90EC-64A002D50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94939" y="1181532"/>
            <a:ext cx="914400" cy="914400"/>
          </a:xfrm>
          <a:prstGeom prst="rect">
            <a:avLst/>
          </a:prstGeom>
        </p:spPr>
      </p:pic>
      <p:pic>
        <p:nvPicPr>
          <p:cNvPr id="27" name="Graphic 26" descr="Bank with solid fill">
            <a:extLst>
              <a:ext uri="{FF2B5EF4-FFF2-40B4-BE49-F238E27FC236}">
                <a16:creationId xmlns:a16="http://schemas.microsoft.com/office/drawing/2014/main" id="{44BD058C-28ED-BE56-9B3C-4B0161176E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51507" y="1181532"/>
            <a:ext cx="914400" cy="914400"/>
          </a:xfrm>
          <a:prstGeom prst="rect">
            <a:avLst/>
          </a:prstGeom>
        </p:spPr>
      </p:pic>
      <p:pic>
        <p:nvPicPr>
          <p:cNvPr id="29" name="Graphic 28" descr="Upward trend with solid fill">
            <a:extLst>
              <a:ext uri="{FF2B5EF4-FFF2-40B4-BE49-F238E27FC236}">
                <a16:creationId xmlns:a16="http://schemas.microsoft.com/office/drawing/2014/main" id="{D9E45FFC-82EB-5E4A-0E4E-73CF2FF2CA5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88966" y="1181532"/>
            <a:ext cx="914400" cy="914400"/>
          </a:xfrm>
          <a:prstGeom prst="rect">
            <a:avLst/>
          </a:prstGeom>
        </p:spPr>
      </p:pic>
    </p:spTree>
    <p:extLst>
      <p:ext uri="{BB962C8B-B14F-4D97-AF65-F5344CB8AC3E}">
        <p14:creationId xmlns:p14="http://schemas.microsoft.com/office/powerpoint/2010/main" val="3283727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E16DFC-7D55-0AE6-CF90-2F71B9855C3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C6F6DA2-1297-FEFD-0E8E-EBA924FB725A}"/>
              </a:ext>
            </a:extLst>
          </p:cNvPr>
          <p:cNvSpPr/>
          <p:nvPr/>
        </p:nvSpPr>
        <p:spPr>
          <a:xfrm>
            <a:off x="5730239" y="4370178"/>
            <a:ext cx="5374513" cy="23075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IN" dirty="0"/>
              <a:t>                    </a:t>
            </a:r>
            <a:r>
              <a:rPr lang="en-IN" sz="5400" b="1" dirty="0"/>
              <a:t>CONCLUSION</a:t>
            </a:r>
            <a:endParaRPr lang="en-IN" b="1" dirty="0"/>
          </a:p>
        </p:txBody>
      </p:sp>
    </p:spTree>
    <p:extLst>
      <p:ext uri="{BB962C8B-B14F-4D97-AF65-F5344CB8AC3E}">
        <p14:creationId xmlns:p14="http://schemas.microsoft.com/office/powerpoint/2010/main" val="3374963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900C-AE2C-2C75-834D-FF712F506F8E}"/>
              </a:ext>
            </a:extLst>
          </p:cNvPr>
          <p:cNvSpPr>
            <a:spLocks noGrp="1"/>
          </p:cNvSpPr>
          <p:nvPr>
            <p:ph type="title"/>
          </p:nvPr>
        </p:nvSpPr>
        <p:spPr/>
        <p:txBody>
          <a:bodyPr/>
          <a:lstStyle/>
          <a:p>
            <a:r>
              <a:rPr lang="en-IN" b="1" dirty="0"/>
              <a:t>Conclusion</a:t>
            </a:r>
          </a:p>
        </p:txBody>
      </p:sp>
      <p:sp>
        <p:nvSpPr>
          <p:cNvPr id="3" name="Content Placeholder 2">
            <a:extLst>
              <a:ext uri="{FF2B5EF4-FFF2-40B4-BE49-F238E27FC236}">
                <a16:creationId xmlns:a16="http://schemas.microsoft.com/office/drawing/2014/main" id="{D8ABA797-07B2-FF6C-A208-ED526BDED606}"/>
              </a:ext>
            </a:extLst>
          </p:cNvPr>
          <p:cNvSpPr>
            <a:spLocks noGrp="1"/>
          </p:cNvSpPr>
          <p:nvPr>
            <p:ph idx="1"/>
          </p:nvPr>
        </p:nvSpPr>
        <p:spPr>
          <a:xfrm>
            <a:off x="838200" y="2085398"/>
            <a:ext cx="10515600" cy="3559175"/>
          </a:xfrm>
          <a:solidFill>
            <a:schemeClr val="accent1">
              <a:lumMod val="20000"/>
              <a:lumOff val="80000"/>
            </a:schemeClr>
          </a:solidFill>
        </p:spPr>
        <p:txBody>
          <a:bodyPr>
            <a:normAutofit fontScale="25000" lnSpcReduction="20000"/>
          </a:bodyPr>
          <a:lstStyle/>
          <a:p>
            <a:pPr>
              <a:lnSpc>
                <a:spcPct val="110000"/>
              </a:lnSpc>
              <a:spcAft>
                <a:spcPts val="1200"/>
              </a:spcAft>
            </a:pPr>
            <a:r>
              <a:rPr lang="en-US" sz="11200" dirty="0"/>
              <a:t>We specifically investigate if there is a correlation between the movement of equity market indices and costs of oil? </a:t>
            </a:r>
          </a:p>
          <a:p>
            <a:pPr>
              <a:lnSpc>
                <a:spcPct val="110000"/>
              </a:lnSpc>
              <a:spcAft>
                <a:spcPts val="1200"/>
              </a:spcAft>
            </a:pPr>
            <a:r>
              <a:rPr lang="en-US" sz="11200" dirty="0"/>
              <a:t>When there are extreme events, does the dependence (if any) increase? </a:t>
            </a:r>
          </a:p>
          <a:p>
            <a:pPr>
              <a:lnSpc>
                <a:spcPct val="110000"/>
              </a:lnSpc>
              <a:spcAft>
                <a:spcPts val="1200"/>
              </a:spcAft>
            </a:pPr>
            <a:r>
              <a:rPr lang="en-US" sz="11200" dirty="0"/>
              <a:t>Does the reliance alter before, during, or after the COVID-19 pandemic? </a:t>
            </a:r>
          </a:p>
          <a:p>
            <a:pPr>
              <a:lnSpc>
                <a:spcPct val="110000"/>
              </a:lnSpc>
              <a:spcAft>
                <a:spcPts val="1200"/>
              </a:spcAft>
            </a:pPr>
            <a:r>
              <a:rPr lang="en-US" sz="11200" dirty="0"/>
              <a:t>Does it matter which oil price series is chosen? </a:t>
            </a:r>
          </a:p>
          <a:p>
            <a:pPr marL="0" indent="0">
              <a:buNone/>
            </a:pPr>
            <a:br>
              <a:rPr lang="en-US" dirty="0"/>
            </a:br>
            <a:endParaRPr lang="en-US" dirty="0"/>
          </a:p>
        </p:txBody>
      </p:sp>
    </p:spTree>
    <p:extLst>
      <p:ext uri="{BB962C8B-B14F-4D97-AF65-F5344CB8AC3E}">
        <p14:creationId xmlns:p14="http://schemas.microsoft.com/office/powerpoint/2010/main" val="360307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4B58-CFBE-4F5F-9E62-E311491071B2}"/>
              </a:ext>
            </a:extLst>
          </p:cNvPr>
          <p:cNvSpPr>
            <a:spLocks noGrp="1"/>
          </p:cNvSpPr>
          <p:nvPr>
            <p:ph type="title"/>
          </p:nvPr>
        </p:nvSpPr>
        <p:spPr/>
        <p:txBody>
          <a:bodyPr/>
          <a:lstStyle/>
          <a:p>
            <a:r>
              <a:rPr lang="en-IN" b="1" dirty="0"/>
              <a:t>Conclusion</a:t>
            </a:r>
          </a:p>
        </p:txBody>
      </p:sp>
      <p:sp>
        <p:nvSpPr>
          <p:cNvPr id="3" name="Content Placeholder 2">
            <a:extLst>
              <a:ext uri="{FF2B5EF4-FFF2-40B4-BE49-F238E27FC236}">
                <a16:creationId xmlns:a16="http://schemas.microsoft.com/office/drawing/2014/main" id="{C6E175B3-749C-04BF-3C70-93B671516185}"/>
              </a:ext>
            </a:extLst>
          </p:cNvPr>
          <p:cNvSpPr>
            <a:spLocks noGrp="1"/>
          </p:cNvSpPr>
          <p:nvPr>
            <p:ph idx="1"/>
          </p:nvPr>
        </p:nvSpPr>
        <p:spPr>
          <a:xfrm>
            <a:off x="910936" y="2407517"/>
            <a:ext cx="10515600" cy="2299566"/>
          </a:xfrm>
          <a:solidFill>
            <a:schemeClr val="accent1">
              <a:lumMod val="20000"/>
              <a:lumOff val="80000"/>
            </a:schemeClr>
          </a:solidFill>
        </p:spPr>
        <p:txBody>
          <a:bodyPr/>
          <a:lstStyle/>
          <a:p>
            <a:r>
              <a:rPr lang="en-US" b="1" dirty="0"/>
              <a:t>Variation in Tail Dependence:</a:t>
            </a:r>
            <a:r>
              <a:rPr lang="en-US" dirty="0"/>
              <a:t> The choice of oil price series (Brent vs. OPEC) leads to differences in tail dependence and copula parameter estimates due to variations in the kind and quality of oil.</a:t>
            </a:r>
          </a:p>
          <a:p>
            <a:r>
              <a:rPr lang="en-US" dirty="0"/>
              <a:t>Brent oil prices are market-determined, while OPEC oil prices are controlled by the organization, influencing production to maintain specific price ranges.</a:t>
            </a:r>
          </a:p>
          <a:p>
            <a:r>
              <a:rPr lang="en-US" dirty="0"/>
              <a:t>Brent oil prices are a better fit for studies on market dynamics as they reflect true market conditions, unlike OPEC oil prices, which are artificially managed.</a:t>
            </a:r>
            <a:endParaRPr lang="en-IN" dirty="0"/>
          </a:p>
        </p:txBody>
      </p:sp>
    </p:spTree>
    <p:extLst>
      <p:ext uri="{BB962C8B-B14F-4D97-AF65-F5344CB8AC3E}">
        <p14:creationId xmlns:p14="http://schemas.microsoft.com/office/powerpoint/2010/main" val="7411336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900C-AE2C-2C75-834D-FF712F506F8E}"/>
              </a:ext>
            </a:extLst>
          </p:cNvPr>
          <p:cNvSpPr>
            <a:spLocks noGrp="1"/>
          </p:cNvSpPr>
          <p:nvPr>
            <p:ph type="title"/>
          </p:nvPr>
        </p:nvSpPr>
        <p:spPr/>
        <p:txBody>
          <a:bodyPr/>
          <a:lstStyle/>
          <a:p>
            <a:r>
              <a:rPr lang="en-IN" b="1" dirty="0"/>
              <a:t>Conclusion</a:t>
            </a:r>
          </a:p>
        </p:txBody>
      </p:sp>
      <p:sp>
        <p:nvSpPr>
          <p:cNvPr id="3" name="Content Placeholder 2">
            <a:extLst>
              <a:ext uri="{FF2B5EF4-FFF2-40B4-BE49-F238E27FC236}">
                <a16:creationId xmlns:a16="http://schemas.microsoft.com/office/drawing/2014/main" id="{D8ABA797-07B2-FF6C-A208-ED526BDED606}"/>
              </a:ext>
            </a:extLst>
          </p:cNvPr>
          <p:cNvSpPr>
            <a:spLocks noGrp="1"/>
          </p:cNvSpPr>
          <p:nvPr>
            <p:ph idx="1"/>
          </p:nvPr>
        </p:nvSpPr>
        <p:spPr>
          <a:xfrm>
            <a:off x="1097280" y="2271761"/>
            <a:ext cx="10058400" cy="3121121"/>
          </a:xfrm>
          <a:solidFill>
            <a:schemeClr val="accent5">
              <a:lumMod val="20000"/>
              <a:lumOff val="80000"/>
            </a:schemeClr>
          </a:solidFill>
        </p:spPr>
        <p:txBody>
          <a:bodyPr>
            <a:normAutofit/>
          </a:bodyPr>
          <a:lstStyle/>
          <a:p>
            <a:r>
              <a:rPr lang="en-US" dirty="0"/>
              <a:t>The correlation between oil prices and stock market indices is generally weak, indicating that oil price fluctuations have a minimal direct impact on stock market returns and vice versa.</a:t>
            </a:r>
          </a:p>
          <a:p>
            <a:r>
              <a:rPr lang="en-US" dirty="0"/>
              <a:t>Symmetrical copulas, primarily the Plackett copula, define the dependence structure for most countries and periods, indicating that extreme positive and negative returns are equally likely to co-occur.</a:t>
            </a:r>
          </a:p>
          <a:p>
            <a:r>
              <a:rPr lang="en-US" dirty="0"/>
              <a:t>Saudi Arabia consistently showed a Frank copula, suggesting a different dependence structure. Mainly because of the oil exporter.</a:t>
            </a:r>
          </a:p>
          <a:p>
            <a:r>
              <a:rPr lang="en-US" dirty="0"/>
              <a:t>Asymmetrical dependence, indicated by the Gumbel copula, was observed for India during the COVID period and France in the post-COVID period. </a:t>
            </a:r>
          </a:p>
        </p:txBody>
      </p:sp>
    </p:spTree>
    <p:extLst>
      <p:ext uri="{BB962C8B-B14F-4D97-AF65-F5344CB8AC3E}">
        <p14:creationId xmlns:p14="http://schemas.microsoft.com/office/powerpoint/2010/main" val="32364500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E4FB3-F96D-5362-6AD3-7125FACA9921}"/>
              </a:ext>
            </a:extLst>
          </p:cNvPr>
          <p:cNvSpPr>
            <a:spLocks noGrp="1"/>
          </p:cNvSpPr>
          <p:nvPr>
            <p:ph type="title"/>
          </p:nvPr>
        </p:nvSpPr>
        <p:spPr/>
        <p:txBody>
          <a:bodyPr/>
          <a:lstStyle/>
          <a:p>
            <a:r>
              <a:rPr lang="en-IN" b="1" dirty="0"/>
              <a:t>Final Conclusion</a:t>
            </a:r>
          </a:p>
        </p:txBody>
      </p:sp>
      <p:sp>
        <p:nvSpPr>
          <p:cNvPr id="3" name="Content Placeholder 2">
            <a:extLst>
              <a:ext uri="{FF2B5EF4-FFF2-40B4-BE49-F238E27FC236}">
                <a16:creationId xmlns:a16="http://schemas.microsoft.com/office/drawing/2014/main" id="{B64F83D2-3C2D-CE98-0179-085843498847}"/>
              </a:ext>
            </a:extLst>
          </p:cNvPr>
          <p:cNvSpPr>
            <a:spLocks noGrp="1"/>
          </p:cNvSpPr>
          <p:nvPr>
            <p:ph idx="1"/>
          </p:nvPr>
        </p:nvSpPr>
        <p:spPr/>
        <p:txBody>
          <a:bodyPr/>
          <a:lstStyle/>
          <a:p>
            <a:r>
              <a:rPr lang="en-US" dirty="0">
                <a:solidFill>
                  <a:srgbClr val="FF0000"/>
                </a:solidFill>
              </a:rPr>
              <a:t>The overall weak interdependence implies that oil prices and stock market indices operate largely independently in normal market conditions. However, during periods of market stress or extreme events, there is a moderate probability of co-movement, especially for India During Covid period.</a:t>
            </a:r>
            <a:endParaRPr lang="en-IN" dirty="0"/>
          </a:p>
        </p:txBody>
      </p:sp>
      <p:sp>
        <p:nvSpPr>
          <p:cNvPr id="4" name="Rectangle 3">
            <a:extLst>
              <a:ext uri="{FF2B5EF4-FFF2-40B4-BE49-F238E27FC236}">
                <a16:creationId xmlns:a16="http://schemas.microsoft.com/office/drawing/2014/main" id="{27DC60B2-95C3-2DA9-E1F9-344BAD3DBE54}"/>
              </a:ext>
            </a:extLst>
          </p:cNvPr>
          <p:cNvSpPr/>
          <p:nvPr/>
        </p:nvSpPr>
        <p:spPr>
          <a:xfrm>
            <a:off x="6096000" y="6858000"/>
            <a:ext cx="5751356" cy="23075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IN" dirty="0"/>
              <a:t>                    </a:t>
            </a:r>
            <a:r>
              <a:rPr lang="en-IN" sz="5400" b="1" dirty="0"/>
              <a:t>FUTURE WORK</a:t>
            </a:r>
            <a:endParaRPr lang="en-IN" b="1" dirty="0"/>
          </a:p>
        </p:txBody>
      </p:sp>
    </p:spTree>
    <p:extLst>
      <p:ext uri="{BB962C8B-B14F-4D97-AF65-F5344CB8AC3E}">
        <p14:creationId xmlns:p14="http://schemas.microsoft.com/office/powerpoint/2010/main" val="39415997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E16DFC-7D55-0AE6-CF90-2F71B9855C3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C6F6DA2-1297-FEFD-0E8E-EBA924FB725A}"/>
              </a:ext>
            </a:extLst>
          </p:cNvPr>
          <p:cNvSpPr/>
          <p:nvPr/>
        </p:nvSpPr>
        <p:spPr>
          <a:xfrm>
            <a:off x="5353397" y="4370178"/>
            <a:ext cx="5751356" cy="23075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IN" dirty="0"/>
              <a:t>                    </a:t>
            </a:r>
            <a:r>
              <a:rPr lang="en-IN" sz="5400" b="1" dirty="0"/>
              <a:t>FUTURE WORK</a:t>
            </a:r>
            <a:endParaRPr lang="en-IN" b="1" dirty="0"/>
          </a:p>
        </p:txBody>
      </p:sp>
    </p:spTree>
    <p:extLst>
      <p:ext uri="{BB962C8B-B14F-4D97-AF65-F5344CB8AC3E}">
        <p14:creationId xmlns:p14="http://schemas.microsoft.com/office/powerpoint/2010/main" val="2599492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576D-F25B-35A7-EE5A-84183E1689AB}"/>
              </a:ext>
            </a:extLst>
          </p:cNvPr>
          <p:cNvSpPr>
            <a:spLocks noGrp="1"/>
          </p:cNvSpPr>
          <p:nvPr>
            <p:ph type="title"/>
          </p:nvPr>
        </p:nvSpPr>
        <p:spPr/>
        <p:txBody>
          <a:bodyPr/>
          <a:lstStyle/>
          <a:p>
            <a:r>
              <a:rPr lang="en-IN" b="1" dirty="0"/>
              <a:t>Future Work</a:t>
            </a:r>
          </a:p>
        </p:txBody>
      </p:sp>
      <p:sp>
        <p:nvSpPr>
          <p:cNvPr id="3" name="Content Placeholder 2">
            <a:extLst>
              <a:ext uri="{FF2B5EF4-FFF2-40B4-BE49-F238E27FC236}">
                <a16:creationId xmlns:a16="http://schemas.microsoft.com/office/drawing/2014/main" id="{1D83A842-BDF7-9828-E54C-603A90B3E74B}"/>
              </a:ext>
            </a:extLst>
          </p:cNvPr>
          <p:cNvSpPr>
            <a:spLocks noGrp="1"/>
          </p:cNvSpPr>
          <p:nvPr>
            <p:ph idx="1"/>
          </p:nvPr>
        </p:nvSpPr>
        <p:spPr>
          <a:xfrm>
            <a:off x="838200" y="2378082"/>
            <a:ext cx="10515600" cy="1894320"/>
          </a:xfrm>
          <a:solidFill>
            <a:schemeClr val="accent5">
              <a:lumMod val="20000"/>
              <a:lumOff val="80000"/>
            </a:schemeClr>
          </a:solidFill>
        </p:spPr>
        <p:txBody>
          <a:bodyPr/>
          <a:lstStyle/>
          <a:p>
            <a:r>
              <a:rPr lang="en-US" dirty="0"/>
              <a:t>Future research should continue to explore these relationships with more granular data including the impact of other external shocks such as geopolitical events or climate policies.</a:t>
            </a:r>
          </a:p>
          <a:p>
            <a:r>
              <a:rPr lang="en-US" dirty="0"/>
              <a:t>Other macroeconomic variables should be further investigated to provide a more holistic view of the oil-stock market interdependence</a:t>
            </a:r>
            <a:endParaRPr lang="en-IN" dirty="0"/>
          </a:p>
        </p:txBody>
      </p:sp>
    </p:spTree>
    <p:extLst>
      <p:ext uri="{BB962C8B-B14F-4D97-AF65-F5344CB8AC3E}">
        <p14:creationId xmlns:p14="http://schemas.microsoft.com/office/powerpoint/2010/main" val="4420350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536C5C-FBDB-AEF5-7A90-5F4F03ECC03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1524000" y="857250"/>
            <a:ext cx="9144000" cy="5143500"/>
          </a:xfrm>
          <a:prstGeom prst="rect">
            <a:avLst/>
          </a:prstGeom>
        </p:spPr>
      </p:pic>
      <p:sp>
        <p:nvSpPr>
          <p:cNvPr id="5" name="Freeform: Shape 4">
            <a:extLst>
              <a:ext uri="{FF2B5EF4-FFF2-40B4-BE49-F238E27FC236}">
                <a16:creationId xmlns:a16="http://schemas.microsoft.com/office/drawing/2014/main" id="{F90EAE0D-54B9-778E-407A-FD6ACC24EACA}"/>
              </a:ext>
            </a:extLst>
          </p:cNvPr>
          <p:cNvSpPr/>
          <p:nvPr/>
        </p:nvSpPr>
        <p:spPr>
          <a:xfrm>
            <a:off x="0" y="0"/>
            <a:ext cx="12192000" cy="6858000"/>
          </a:xfrm>
          <a:custGeom>
            <a:avLst/>
            <a:gdLst/>
            <a:ahLst/>
            <a:cxnLst/>
            <a:rect l="l" t="t" r="r" b="b"/>
            <a:pathLst>
              <a:path w="12192000" h="6858000">
                <a:moveTo>
                  <a:pt x="4860381" y="2930077"/>
                </a:moveTo>
                <a:lnTo>
                  <a:pt x="4934816" y="3322983"/>
                </a:lnTo>
                <a:lnTo>
                  <a:pt x="4785946" y="3322983"/>
                </a:lnTo>
                <a:close/>
                <a:moveTo>
                  <a:pt x="7132093" y="2853877"/>
                </a:moveTo>
                <a:cubicBezTo>
                  <a:pt x="7164240" y="2853877"/>
                  <a:pt x="7189243" y="2862906"/>
                  <a:pt x="7207103" y="2880964"/>
                </a:cubicBezTo>
                <a:cubicBezTo>
                  <a:pt x="7224962" y="2899021"/>
                  <a:pt x="7233892" y="2924521"/>
                  <a:pt x="7233892" y="2957461"/>
                </a:cubicBezTo>
                <a:lnTo>
                  <a:pt x="7233892" y="3413471"/>
                </a:lnTo>
                <a:cubicBezTo>
                  <a:pt x="7233892" y="3446014"/>
                  <a:pt x="7224962" y="3471414"/>
                  <a:pt x="7207103" y="3489671"/>
                </a:cubicBezTo>
                <a:cubicBezTo>
                  <a:pt x="7189243" y="3507927"/>
                  <a:pt x="7164240" y="3517055"/>
                  <a:pt x="7132093" y="3517055"/>
                </a:cubicBezTo>
                <a:cubicBezTo>
                  <a:pt x="7099549" y="3517055"/>
                  <a:pt x="7074447" y="3507927"/>
                  <a:pt x="7056786" y="3489671"/>
                </a:cubicBezTo>
                <a:cubicBezTo>
                  <a:pt x="7039125" y="3471414"/>
                  <a:pt x="7030295" y="3446014"/>
                  <a:pt x="7030295" y="3413471"/>
                </a:cubicBezTo>
                <a:lnTo>
                  <a:pt x="7030295" y="2957461"/>
                </a:lnTo>
                <a:cubicBezTo>
                  <a:pt x="7030295" y="2924521"/>
                  <a:pt x="7039125" y="2899021"/>
                  <a:pt x="7056786" y="2880964"/>
                </a:cubicBezTo>
                <a:cubicBezTo>
                  <a:pt x="7074447" y="2862906"/>
                  <a:pt x="7099549" y="2853877"/>
                  <a:pt x="7132093" y="2853877"/>
                </a:cubicBezTo>
                <a:close/>
                <a:moveTo>
                  <a:pt x="7435107" y="2752674"/>
                </a:moveTo>
                <a:lnTo>
                  <a:pt x="7435107" y="3423591"/>
                </a:lnTo>
                <a:cubicBezTo>
                  <a:pt x="7435107" y="3489472"/>
                  <a:pt x="7451974" y="3539875"/>
                  <a:pt x="7485709" y="3574800"/>
                </a:cubicBezTo>
                <a:cubicBezTo>
                  <a:pt x="7519443" y="3609725"/>
                  <a:pt x="7568060" y="3627188"/>
                  <a:pt x="7631560" y="3627188"/>
                </a:cubicBezTo>
                <a:cubicBezTo>
                  <a:pt x="7695457" y="3627188"/>
                  <a:pt x="7744372" y="3609725"/>
                  <a:pt x="7778305" y="3574800"/>
                </a:cubicBezTo>
                <a:cubicBezTo>
                  <a:pt x="7812238" y="3539875"/>
                  <a:pt x="7829204" y="3489472"/>
                  <a:pt x="7829204" y="3423591"/>
                </a:cubicBezTo>
                <a:lnTo>
                  <a:pt x="7829204" y="2752674"/>
                </a:lnTo>
                <a:lnTo>
                  <a:pt x="7716095" y="2752674"/>
                </a:lnTo>
                <a:lnTo>
                  <a:pt x="7716095" y="3428353"/>
                </a:lnTo>
                <a:cubicBezTo>
                  <a:pt x="7716095" y="3456928"/>
                  <a:pt x="7708852" y="3478856"/>
                  <a:pt x="7694366" y="3494136"/>
                </a:cubicBezTo>
                <a:cubicBezTo>
                  <a:pt x="7679880" y="3509415"/>
                  <a:pt x="7658945" y="3517055"/>
                  <a:pt x="7631560" y="3517055"/>
                </a:cubicBezTo>
                <a:cubicBezTo>
                  <a:pt x="7604970" y="3517055"/>
                  <a:pt x="7584431" y="3509415"/>
                  <a:pt x="7569946" y="3494136"/>
                </a:cubicBezTo>
                <a:cubicBezTo>
                  <a:pt x="7555460" y="3478856"/>
                  <a:pt x="7548217" y="3456928"/>
                  <a:pt x="7548217" y="3428353"/>
                </a:cubicBezTo>
                <a:lnTo>
                  <a:pt x="7548217" y="2752674"/>
                </a:lnTo>
                <a:close/>
                <a:moveTo>
                  <a:pt x="6426648" y="2752674"/>
                </a:moveTo>
                <a:lnTo>
                  <a:pt x="6599289" y="3256308"/>
                </a:lnTo>
                <a:lnTo>
                  <a:pt x="6599289" y="3618258"/>
                </a:lnTo>
                <a:lnTo>
                  <a:pt x="6712398" y="3618258"/>
                </a:lnTo>
                <a:lnTo>
                  <a:pt x="6712398" y="3256308"/>
                </a:lnTo>
                <a:lnTo>
                  <a:pt x="6879085" y="2752674"/>
                </a:lnTo>
                <a:lnTo>
                  <a:pt x="6764190" y="2752674"/>
                </a:lnTo>
                <a:lnTo>
                  <a:pt x="6655843" y="3125339"/>
                </a:lnTo>
                <a:lnTo>
                  <a:pt x="6541543" y="2752674"/>
                </a:lnTo>
                <a:close/>
                <a:moveTo>
                  <a:pt x="5736085" y="2752674"/>
                </a:moveTo>
                <a:lnTo>
                  <a:pt x="5736085" y="3618258"/>
                </a:lnTo>
                <a:lnTo>
                  <a:pt x="5849195" y="3618258"/>
                </a:lnTo>
                <a:lnTo>
                  <a:pt x="5849195" y="3390038"/>
                </a:lnTo>
                <a:lnTo>
                  <a:pt x="5935081" y="3222240"/>
                </a:lnTo>
                <a:lnTo>
                  <a:pt x="6074223" y="3618258"/>
                </a:lnTo>
                <a:lnTo>
                  <a:pt x="6202810" y="3618258"/>
                </a:lnTo>
                <a:lnTo>
                  <a:pt x="5999740" y="3095915"/>
                </a:lnTo>
                <a:lnTo>
                  <a:pt x="6175426" y="2752674"/>
                </a:lnTo>
                <a:lnTo>
                  <a:pt x="6051601" y="2752674"/>
                </a:lnTo>
                <a:lnTo>
                  <a:pt x="5849195" y="3182986"/>
                </a:lnTo>
                <a:lnTo>
                  <a:pt x="5849195" y="2752674"/>
                </a:lnTo>
                <a:close/>
                <a:moveTo>
                  <a:pt x="5183636" y="2752674"/>
                </a:moveTo>
                <a:lnTo>
                  <a:pt x="5183636" y="3617663"/>
                </a:lnTo>
                <a:lnTo>
                  <a:pt x="5291387" y="3617663"/>
                </a:lnTo>
                <a:lnTo>
                  <a:pt x="5291387" y="3025056"/>
                </a:lnTo>
                <a:lnTo>
                  <a:pt x="5508676" y="3617663"/>
                </a:lnTo>
                <a:lnTo>
                  <a:pt x="5608689" y="3617663"/>
                </a:lnTo>
                <a:lnTo>
                  <a:pt x="5608689" y="2752674"/>
                </a:lnTo>
                <a:lnTo>
                  <a:pt x="5500937" y="2752674"/>
                </a:lnTo>
                <a:lnTo>
                  <a:pt x="5500937" y="3364746"/>
                </a:lnTo>
                <a:lnTo>
                  <a:pt x="5282457" y="2752674"/>
                </a:lnTo>
                <a:close/>
                <a:moveTo>
                  <a:pt x="4808589" y="2752674"/>
                </a:moveTo>
                <a:lnTo>
                  <a:pt x="4608564" y="3618258"/>
                </a:lnTo>
                <a:lnTo>
                  <a:pt x="4730008" y="3618258"/>
                </a:lnTo>
                <a:lnTo>
                  <a:pt x="4765759" y="3429544"/>
                </a:lnTo>
                <a:lnTo>
                  <a:pt x="4955003" y="3429544"/>
                </a:lnTo>
                <a:lnTo>
                  <a:pt x="4990754" y="3618258"/>
                </a:lnTo>
                <a:lnTo>
                  <a:pt x="5112198" y="3618258"/>
                </a:lnTo>
                <a:lnTo>
                  <a:pt x="4912173" y="2752674"/>
                </a:lnTo>
                <a:close/>
                <a:moveTo>
                  <a:pt x="4145411" y="2752674"/>
                </a:moveTo>
                <a:lnTo>
                  <a:pt x="4145411" y="3618258"/>
                </a:lnTo>
                <a:lnTo>
                  <a:pt x="4259115" y="3618258"/>
                </a:lnTo>
                <a:lnTo>
                  <a:pt x="4259115" y="3245593"/>
                </a:lnTo>
                <a:lnTo>
                  <a:pt x="4431161" y="3245593"/>
                </a:lnTo>
                <a:lnTo>
                  <a:pt x="4431161" y="3618258"/>
                </a:lnTo>
                <a:lnTo>
                  <a:pt x="4544270" y="3618258"/>
                </a:lnTo>
                <a:lnTo>
                  <a:pt x="4544270" y="2752674"/>
                </a:lnTo>
                <a:lnTo>
                  <a:pt x="4431161" y="2752674"/>
                </a:lnTo>
                <a:lnTo>
                  <a:pt x="4431161" y="3138436"/>
                </a:lnTo>
                <a:lnTo>
                  <a:pt x="4259115" y="3138436"/>
                </a:lnTo>
                <a:lnTo>
                  <a:pt x="4259115" y="2752674"/>
                </a:lnTo>
                <a:close/>
                <a:moveTo>
                  <a:pt x="3638204" y="2752674"/>
                </a:moveTo>
                <a:lnTo>
                  <a:pt x="3638204" y="2859830"/>
                </a:lnTo>
                <a:lnTo>
                  <a:pt x="3791795" y="2859830"/>
                </a:lnTo>
                <a:lnTo>
                  <a:pt x="3791795" y="3618258"/>
                </a:lnTo>
                <a:lnTo>
                  <a:pt x="3904904" y="3618258"/>
                </a:lnTo>
                <a:lnTo>
                  <a:pt x="3904904" y="2859830"/>
                </a:lnTo>
                <a:lnTo>
                  <a:pt x="4058495" y="2859830"/>
                </a:lnTo>
                <a:lnTo>
                  <a:pt x="4058495" y="2752674"/>
                </a:lnTo>
                <a:close/>
                <a:moveTo>
                  <a:pt x="7132093" y="2743744"/>
                </a:moveTo>
                <a:cubicBezTo>
                  <a:pt x="7086849" y="2743744"/>
                  <a:pt x="7048154" y="2752178"/>
                  <a:pt x="7016007" y="2769045"/>
                </a:cubicBezTo>
                <a:cubicBezTo>
                  <a:pt x="6983860" y="2785912"/>
                  <a:pt x="6959353" y="2810518"/>
                  <a:pt x="6942486" y="2842864"/>
                </a:cubicBezTo>
                <a:cubicBezTo>
                  <a:pt x="6925619" y="2875209"/>
                  <a:pt x="6917185" y="2914599"/>
                  <a:pt x="6917185" y="2961033"/>
                </a:cubicBezTo>
                <a:lnTo>
                  <a:pt x="6917185" y="3409899"/>
                </a:lnTo>
                <a:cubicBezTo>
                  <a:pt x="6917185" y="3455936"/>
                  <a:pt x="6925619" y="3495128"/>
                  <a:pt x="6942486" y="3527473"/>
                </a:cubicBezTo>
                <a:cubicBezTo>
                  <a:pt x="6959353" y="3559818"/>
                  <a:pt x="6983860" y="3584524"/>
                  <a:pt x="7016007" y="3601589"/>
                </a:cubicBezTo>
                <a:cubicBezTo>
                  <a:pt x="7048154" y="3618655"/>
                  <a:pt x="7086849" y="3627188"/>
                  <a:pt x="7132093" y="3627188"/>
                </a:cubicBezTo>
                <a:cubicBezTo>
                  <a:pt x="7177734" y="3627188"/>
                  <a:pt x="7216528" y="3618655"/>
                  <a:pt x="7248477" y="3601589"/>
                </a:cubicBezTo>
                <a:cubicBezTo>
                  <a:pt x="7280425" y="3584524"/>
                  <a:pt x="7304833" y="3559818"/>
                  <a:pt x="7321700" y="3527473"/>
                </a:cubicBezTo>
                <a:cubicBezTo>
                  <a:pt x="7338567" y="3495128"/>
                  <a:pt x="7347001" y="3455936"/>
                  <a:pt x="7347001" y="3409899"/>
                </a:cubicBezTo>
                <a:lnTo>
                  <a:pt x="7347001" y="2961033"/>
                </a:lnTo>
                <a:cubicBezTo>
                  <a:pt x="7347001" y="2914599"/>
                  <a:pt x="7338567" y="2875209"/>
                  <a:pt x="7321700" y="2842864"/>
                </a:cubicBezTo>
                <a:cubicBezTo>
                  <a:pt x="7304833" y="2810518"/>
                  <a:pt x="7280425" y="2785912"/>
                  <a:pt x="7248477" y="2769045"/>
                </a:cubicBezTo>
                <a:cubicBezTo>
                  <a:pt x="7216528" y="2752178"/>
                  <a:pt x="7177734" y="2743744"/>
                  <a:pt x="7132093" y="2743744"/>
                </a:cubicBezTo>
                <a:close/>
                <a:moveTo>
                  <a:pt x="0" y="0"/>
                </a:moveTo>
                <a:lnTo>
                  <a:pt x="12192000" y="0"/>
                </a:lnTo>
                <a:lnTo>
                  <a:pt x="12192000" y="6858000"/>
                </a:lnTo>
                <a:lnTo>
                  <a:pt x="0" y="6858000"/>
                </a:lnTo>
                <a:close/>
              </a:path>
            </a:pathLst>
          </a:cu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2" name="TextBox 11">
            <a:extLst>
              <a:ext uri="{FF2B5EF4-FFF2-40B4-BE49-F238E27FC236}">
                <a16:creationId xmlns:a16="http://schemas.microsoft.com/office/drawing/2014/main" id="{B2028C06-4C68-85D9-D64F-65D4C8A9632A}"/>
              </a:ext>
            </a:extLst>
          </p:cNvPr>
          <p:cNvSpPr txBox="1"/>
          <p:nvPr/>
        </p:nvSpPr>
        <p:spPr>
          <a:xfrm flipH="1">
            <a:off x="12192000" y="1760118"/>
            <a:ext cx="232611" cy="3642561"/>
          </a:xfrm>
          <a:prstGeom prst="rect">
            <a:avLst/>
          </a:prstGeom>
          <a:solidFill>
            <a:schemeClr val="tx1"/>
          </a:solidFill>
          <a:ln>
            <a:noFill/>
          </a:ln>
        </p:spPr>
        <p:txBody>
          <a:bodyPr wrap="square" rtlCol="0">
            <a:spAutoFit/>
          </a:bodyPr>
          <a:lstStyle/>
          <a:p>
            <a:endParaRPr lang="en-IN" dirty="0"/>
          </a:p>
        </p:txBody>
      </p:sp>
      <p:sp>
        <p:nvSpPr>
          <p:cNvPr id="13" name="TextBox 12">
            <a:extLst>
              <a:ext uri="{FF2B5EF4-FFF2-40B4-BE49-F238E27FC236}">
                <a16:creationId xmlns:a16="http://schemas.microsoft.com/office/drawing/2014/main" id="{EF435187-5D5E-399E-1058-1FCEFAA2C5E9}"/>
              </a:ext>
            </a:extLst>
          </p:cNvPr>
          <p:cNvSpPr txBox="1"/>
          <p:nvPr/>
        </p:nvSpPr>
        <p:spPr>
          <a:xfrm>
            <a:off x="4346222" y="3962400"/>
            <a:ext cx="2968978" cy="369332"/>
          </a:xfrm>
          <a:prstGeom prst="rect">
            <a:avLst/>
          </a:prstGeom>
          <a:noFill/>
        </p:spPr>
        <p:txBody>
          <a:bodyPr wrap="square" rtlCol="0">
            <a:spAutoFit/>
          </a:bodyPr>
          <a:lstStyle/>
          <a:p>
            <a:r>
              <a:rPr lang="en-IN" dirty="0"/>
              <a:t>Do you have any Questions ??</a:t>
            </a:r>
          </a:p>
        </p:txBody>
      </p:sp>
    </p:spTree>
    <p:extLst>
      <p:ext uri="{BB962C8B-B14F-4D97-AF65-F5344CB8AC3E}">
        <p14:creationId xmlns:p14="http://schemas.microsoft.com/office/powerpoint/2010/main" val="2952618178"/>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79167E-6 -2.22222E-6 L -0.25 -2.22222E-6 " pathEditMode="relative" rAng="0" ptsTypes="AA">
                                      <p:cBhvr>
                                        <p:cTn id="6" dur="10000" fill="hold"/>
                                        <p:tgtEl>
                                          <p:spTgt spid="1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4">
            <a:extLst>
              <a:ext uri="{FF2B5EF4-FFF2-40B4-BE49-F238E27FC236}">
                <a16:creationId xmlns:a16="http://schemas.microsoft.com/office/drawing/2014/main" id="{5383F03E-AF9F-9DF7-55E0-9032D826E802}"/>
              </a:ext>
            </a:extLst>
          </p:cNvPr>
          <p:cNvPicPr>
            <a:picLocks noChangeAspect="1"/>
          </p:cNvPicPr>
          <p:nvPr/>
        </p:nvPicPr>
        <p:blipFill rotWithShape="1">
          <a:blip r:embed="rId2">
            <a:extLst>
              <a:ext uri="{28A0092B-C50C-407E-A947-70E740481C1C}">
                <a14:useLocalDpi xmlns:a14="http://schemas.microsoft.com/office/drawing/2010/main" val="0"/>
              </a:ext>
            </a:extLst>
          </a:blip>
          <a:srcRect l="7503" t="7279" r="7279" b="7503"/>
          <a:stretch/>
        </p:blipFill>
        <p:spPr>
          <a:xfrm>
            <a:off x="-81023" y="-1"/>
            <a:ext cx="12284598" cy="6967959"/>
          </a:xfrm>
          <a:prstGeom prst="rect">
            <a:avLst/>
          </a:prstGeom>
        </p:spPr>
      </p:pic>
      <p:sp>
        <p:nvSpPr>
          <p:cNvPr id="3" name="Content Placeholder 2">
            <a:extLst>
              <a:ext uri="{FF2B5EF4-FFF2-40B4-BE49-F238E27FC236}">
                <a16:creationId xmlns:a16="http://schemas.microsoft.com/office/drawing/2014/main" id="{BC6AFEAA-A518-5E70-1BCE-27AED1D3DF06}"/>
              </a:ext>
            </a:extLst>
          </p:cNvPr>
          <p:cNvSpPr>
            <a:spLocks noGrp="1"/>
          </p:cNvSpPr>
          <p:nvPr>
            <p:ph idx="1"/>
          </p:nvPr>
        </p:nvSpPr>
        <p:spPr>
          <a:xfrm>
            <a:off x="909320" y="1524000"/>
            <a:ext cx="10591800" cy="3809999"/>
          </a:xfrm>
          <a:solidFill>
            <a:schemeClr val="accent1">
              <a:lumMod val="20000"/>
              <a:lumOff val="80000"/>
            </a:schemeClr>
          </a:solidFill>
        </p:spPr>
        <p:txBody>
          <a:bodyPr anchor="b">
            <a:normAutofit fontScale="92500" lnSpcReduction="10000"/>
          </a:bodyPr>
          <a:lstStyle/>
          <a:p>
            <a:pPr>
              <a:lnSpc>
                <a:spcPct val="170000"/>
              </a:lnSpc>
            </a:pPr>
            <a:r>
              <a:rPr lang="en-US" sz="1800" b="0" i="0" u="none" strike="noStrike" dirty="0">
                <a:solidFill>
                  <a:srgbClr val="000000"/>
                </a:solidFill>
                <a:effectLst/>
                <a:latin typeface="Arial" panose="020B0604020202020204" pitchFamily="34" charset="0"/>
                <a:cs typeface="Arial" panose="020B0604020202020204" pitchFamily="34" charset="0"/>
              </a:rPr>
              <a:t>The undeniable link between oil prices and economic health is well-established. However, the exact nature of this connection can vary significantly depending on a country's unique oil profile –  namely, its level of production and consumption. </a:t>
            </a:r>
          </a:p>
          <a:p>
            <a:pPr>
              <a:lnSpc>
                <a:spcPct val="170000"/>
              </a:lnSpc>
            </a:pPr>
            <a:r>
              <a:rPr lang="en-US" sz="1800" b="0" i="0" u="none" strike="noStrike" dirty="0">
                <a:solidFill>
                  <a:srgbClr val="000000"/>
                </a:solidFill>
                <a:effectLst/>
                <a:latin typeface="Arial" panose="020B0604020202020204" pitchFamily="34" charset="0"/>
                <a:cs typeface="Arial" panose="020B0604020202020204" pitchFamily="34" charset="0"/>
              </a:rPr>
              <a:t>This research aims to bridge this knowledge gap by exploring how this relationship changes across diverse economies. By incorporating a wide range of countries – from major oil producers and consumers to those with a mix of both and also to the world’s largest importers– this study will shed light on the magnitude and direction of the fluctuations in the oil-economy relationship.</a:t>
            </a:r>
            <a:br>
              <a:rPr lang="en-US"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AE71DAFF-9387-43B0-62DF-B0AC7ED34FC0}"/>
              </a:ext>
            </a:extLst>
          </p:cNvPr>
          <p:cNvSpPr/>
          <p:nvPr/>
        </p:nvSpPr>
        <p:spPr>
          <a:xfrm>
            <a:off x="10566400" y="5120640"/>
            <a:ext cx="1381760" cy="41656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DB7F72E7-650E-9E8B-06B5-D01C128D2B95}"/>
              </a:ext>
            </a:extLst>
          </p:cNvPr>
          <p:cNvSpPr/>
          <p:nvPr/>
        </p:nvSpPr>
        <p:spPr>
          <a:xfrm rot="5400000">
            <a:off x="614681" y="858522"/>
            <a:ext cx="1158237" cy="41656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37969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B1183-8010-439C-1E6E-E7F30A9B605A}"/>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371BAC4E-8CC7-C7AD-D541-532F306A5F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8" name="TextBox 7">
            <a:extLst>
              <a:ext uri="{FF2B5EF4-FFF2-40B4-BE49-F238E27FC236}">
                <a16:creationId xmlns:a16="http://schemas.microsoft.com/office/drawing/2014/main" id="{4EA4A0F1-D483-0B49-4E53-C49D26E4A6BB}"/>
              </a:ext>
            </a:extLst>
          </p:cNvPr>
          <p:cNvSpPr txBox="1"/>
          <p:nvPr/>
        </p:nvSpPr>
        <p:spPr>
          <a:xfrm>
            <a:off x="6237597" y="-971599"/>
            <a:ext cx="4375230" cy="769441"/>
          </a:xfrm>
          <a:prstGeom prst="rect">
            <a:avLst/>
          </a:prstGeom>
          <a:solidFill>
            <a:schemeClr val="tx1"/>
          </a:solidFill>
        </p:spPr>
        <p:txBody>
          <a:bodyPr wrap="square" rtlCol="0">
            <a:spAutoFit/>
          </a:bodyPr>
          <a:lstStyle/>
          <a:p>
            <a:r>
              <a:rPr lang="en-IN" sz="4400" dirty="0">
                <a:solidFill>
                  <a:schemeClr val="bg1"/>
                </a:solidFill>
              </a:rPr>
              <a:t>Literature Review</a:t>
            </a:r>
          </a:p>
        </p:txBody>
      </p:sp>
      <p:sp>
        <p:nvSpPr>
          <p:cNvPr id="9" name="TextBox 8">
            <a:extLst>
              <a:ext uri="{FF2B5EF4-FFF2-40B4-BE49-F238E27FC236}">
                <a16:creationId xmlns:a16="http://schemas.microsoft.com/office/drawing/2014/main" id="{BF214BDB-26FF-E15C-7848-30FD1AC32D36}"/>
              </a:ext>
            </a:extLst>
          </p:cNvPr>
          <p:cNvSpPr txBox="1"/>
          <p:nvPr/>
        </p:nvSpPr>
        <p:spPr>
          <a:xfrm>
            <a:off x="629277" y="6858000"/>
            <a:ext cx="10400506" cy="2031325"/>
          </a:xfrm>
          <a:prstGeom prst="rect">
            <a:avLst/>
          </a:prstGeom>
          <a:noFill/>
        </p:spPr>
        <p:txBody>
          <a:bodyPr wrap="square" rtlCol="0" anchor="b">
            <a:spAutoFit/>
          </a:bodyPr>
          <a:lstStyle/>
          <a:p>
            <a:pPr marL="285750" indent="-285750">
              <a:buFont typeface="Arial" panose="020B0604020202020204" pitchFamily="34" charset="0"/>
              <a:buChar char="•"/>
            </a:pPr>
            <a:r>
              <a:rPr lang="en-US" sz="1800" dirty="0">
                <a:latin typeface="Cascadia Code" panose="020B0609020000020004" pitchFamily="49" charset="0"/>
                <a:cs typeface="Cascadia Code" panose="020B0609020000020004" pitchFamily="49" charset="0"/>
              </a:rPr>
              <a:t>Numerous studies examine the relationship between oil prices and the economy.</a:t>
            </a:r>
          </a:p>
          <a:p>
            <a:pPr marL="285750" indent="-285750">
              <a:buFont typeface="Arial" panose="020B0604020202020204" pitchFamily="34" charset="0"/>
              <a:buChar char="•"/>
            </a:pPr>
            <a:r>
              <a:rPr lang="en-US" sz="1800" dirty="0">
                <a:latin typeface="Cascadia Code" panose="020B0609020000020004" pitchFamily="49" charset="0"/>
                <a:cs typeface="Cascadia Code" panose="020B0609020000020004" pitchFamily="49" charset="0"/>
              </a:rPr>
              <a:t>Due to empirical studies suggesting the oil prices influence the broader economy and individual industries.</a:t>
            </a:r>
          </a:p>
          <a:p>
            <a:pPr marL="285750" indent="-285750">
              <a:buFont typeface="Arial" panose="020B0604020202020204" pitchFamily="34" charset="0"/>
              <a:buChar char="•"/>
            </a:pPr>
            <a:r>
              <a:rPr lang="en-US" sz="1800" b="0" i="0" u="none" strike="noStrike" dirty="0">
                <a:solidFill>
                  <a:srgbClr val="000000"/>
                </a:solidFill>
                <a:effectLst/>
                <a:latin typeface="Cascadia Code" panose="020B0609020000020004" pitchFamily="49" charset="0"/>
                <a:cs typeface="Cascadia Code" panose="020B0609020000020004" pitchFamily="49" charset="0"/>
              </a:rPr>
              <a:t>Many recent studies have explored the impact of oil prices on various industry sectors.</a:t>
            </a:r>
          </a:p>
          <a:p>
            <a:endParaRPr lang="en-IN" dirty="0"/>
          </a:p>
        </p:txBody>
      </p:sp>
    </p:spTree>
    <p:extLst>
      <p:ext uri="{BB962C8B-B14F-4D97-AF65-F5344CB8AC3E}">
        <p14:creationId xmlns:p14="http://schemas.microsoft.com/office/powerpoint/2010/main" val="2826342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33697C1-04F3-ABB9-ECAE-39AEC0B7F383}"/>
              </a:ext>
            </a:extLst>
          </p:cNvPr>
          <p:cNvSpPr/>
          <p:nvPr/>
        </p:nvSpPr>
        <p:spPr>
          <a:xfrm>
            <a:off x="-4511040" y="2600960"/>
            <a:ext cx="4511040" cy="3230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800" b="1" dirty="0"/>
          </a:p>
          <a:p>
            <a:r>
              <a:rPr lang="en-US" sz="1800" b="1" dirty="0"/>
              <a:t>Study by Faff and Brailsford (1999):</a:t>
            </a:r>
            <a:endParaRPr lang="en-US" sz="1800" dirty="0"/>
          </a:p>
          <a:p>
            <a:pPr>
              <a:buFont typeface="Arial" panose="020B0604020202020204" pitchFamily="34" charset="0"/>
              <a:buChar char="•"/>
            </a:pPr>
            <a:r>
              <a:rPr lang="en-US" sz="1800" dirty="0"/>
              <a:t>Positive correlation with industries:</a:t>
            </a:r>
          </a:p>
          <a:p>
            <a:pPr marL="742950" lvl="1" indent="-285750">
              <a:buFont typeface="Arial" panose="020B0604020202020204" pitchFamily="34" charset="0"/>
              <a:buChar char="•"/>
            </a:pPr>
            <a:r>
              <a:rPr lang="en-US" sz="1800" dirty="0"/>
              <a:t>Oil</a:t>
            </a:r>
          </a:p>
          <a:p>
            <a:pPr marL="742950" lvl="1" indent="-285750">
              <a:buFont typeface="Arial" panose="020B0604020202020204" pitchFamily="34" charset="0"/>
              <a:buChar char="•"/>
            </a:pPr>
            <a:r>
              <a:rPr lang="en-US" sz="1800" dirty="0"/>
              <a:t>Gas</a:t>
            </a:r>
          </a:p>
          <a:p>
            <a:pPr marL="742950" lvl="1" indent="-285750">
              <a:buFont typeface="Arial" panose="020B0604020202020204" pitchFamily="34" charset="0"/>
              <a:buChar char="•"/>
            </a:pPr>
            <a:r>
              <a:rPr lang="en-US" sz="1800" dirty="0"/>
              <a:t>Diversified resources</a:t>
            </a:r>
          </a:p>
          <a:p>
            <a:pPr>
              <a:buFont typeface="Arial" panose="020B0604020202020204" pitchFamily="34" charset="0"/>
              <a:buChar char="•"/>
            </a:pPr>
            <a:r>
              <a:rPr lang="en-US" sz="1800" dirty="0"/>
              <a:t>Negative correlation with industries:</a:t>
            </a:r>
          </a:p>
          <a:p>
            <a:pPr marL="742950" lvl="1" indent="-285750">
              <a:buFont typeface="Arial" panose="020B0604020202020204" pitchFamily="34" charset="0"/>
              <a:buChar char="•"/>
            </a:pPr>
            <a:r>
              <a:rPr lang="en-US" sz="1800" dirty="0"/>
              <a:t>Paper and packaging</a:t>
            </a:r>
          </a:p>
          <a:p>
            <a:pPr marL="742950" lvl="1" indent="-285750">
              <a:buFont typeface="Arial" panose="020B0604020202020204" pitchFamily="34" charset="0"/>
              <a:buChar char="•"/>
            </a:pPr>
            <a:r>
              <a:rPr lang="en-US" sz="1800" dirty="0"/>
              <a:t>Financials</a:t>
            </a:r>
          </a:p>
          <a:p>
            <a:pPr marL="742950" lvl="1" indent="-285750">
              <a:buFont typeface="Arial" panose="020B0604020202020204" pitchFamily="34" charset="0"/>
              <a:buChar char="•"/>
            </a:pPr>
            <a:r>
              <a:rPr lang="en-US" sz="1800" dirty="0"/>
              <a:t>Transport</a:t>
            </a:r>
          </a:p>
        </p:txBody>
      </p:sp>
      <p:sp>
        <p:nvSpPr>
          <p:cNvPr id="11" name="TextBox 10">
            <a:extLst>
              <a:ext uri="{FF2B5EF4-FFF2-40B4-BE49-F238E27FC236}">
                <a16:creationId xmlns:a16="http://schemas.microsoft.com/office/drawing/2014/main" id="{49C740B7-2024-0AE2-4AD3-1E2A27FFCD25}"/>
              </a:ext>
            </a:extLst>
          </p:cNvPr>
          <p:cNvSpPr txBox="1"/>
          <p:nvPr/>
        </p:nvSpPr>
        <p:spPr>
          <a:xfrm>
            <a:off x="502846" y="6967500"/>
            <a:ext cx="3164261" cy="369332"/>
          </a:xfrm>
          <a:prstGeom prst="rect">
            <a:avLst/>
          </a:prstGeom>
          <a:solidFill>
            <a:schemeClr val="tx1">
              <a:lumMod val="50000"/>
              <a:lumOff val="50000"/>
            </a:schemeClr>
          </a:solidFill>
        </p:spPr>
        <p:txBody>
          <a:bodyPr wrap="square">
            <a:spAutoFit/>
          </a:bodyPr>
          <a:lstStyle/>
          <a:p>
            <a:pPr lvl="0"/>
            <a:r>
              <a:rPr lang="en-US" b="1" dirty="0">
                <a:solidFill>
                  <a:schemeClr val="bg1"/>
                </a:solidFill>
              </a:rPr>
              <a:t>Theory 1</a:t>
            </a:r>
            <a:endParaRPr lang="en-IN" dirty="0">
              <a:solidFill>
                <a:schemeClr val="bg1"/>
              </a:solidFill>
            </a:endParaRPr>
          </a:p>
        </p:txBody>
      </p:sp>
      <p:sp>
        <p:nvSpPr>
          <p:cNvPr id="12" name="Rectangle 11">
            <a:extLst>
              <a:ext uri="{FF2B5EF4-FFF2-40B4-BE49-F238E27FC236}">
                <a16:creationId xmlns:a16="http://schemas.microsoft.com/office/drawing/2014/main" id="{E5DBF3B4-D74B-EB6A-2F79-D239FA785A1B}"/>
              </a:ext>
            </a:extLst>
          </p:cNvPr>
          <p:cNvSpPr/>
          <p:nvPr/>
        </p:nvSpPr>
        <p:spPr>
          <a:xfrm>
            <a:off x="6096000" y="-3708400"/>
            <a:ext cx="5161280" cy="3708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1800" b="0" i="0" u="none" strike="noStrike" dirty="0">
              <a:solidFill>
                <a:schemeClr val="bg1"/>
              </a:solidFill>
              <a:effectLst/>
              <a:latin typeface="Times New Roman" panose="02020603050405020304" pitchFamily="18" charset="0"/>
            </a:endParaRPr>
          </a:p>
          <a:p>
            <a:pPr marL="285750" indent="-285750">
              <a:buFont typeface="Arial" panose="020B0604020202020204" pitchFamily="34" charset="0"/>
              <a:buChar char="•"/>
            </a:pPr>
            <a:endParaRPr lang="en-US" dirty="0">
              <a:solidFill>
                <a:schemeClr val="bg1"/>
              </a:solidFill>
              <a:latin typeface="Times New Roman" panose="02020603050405020304" pitchFamily="18" charset="0"/>
            </a:endParaRPr>
          </a:p>
          <a:p>
            <a:pPr marL="285750" indent="-285750">
              <a:buFont typeface="Arial" panose="020B0604020202020204" pitchFamily="34" charset="0"/>
              <a:buChar char="•"/>
            </a:pPr>
            <a:r>
              <a:rPr lang="en-US" sz="1800" b="0" i="0" u="none" strike="noStrike" dirty="0">
                <a:solidFill>
                  <a:schemeClr val="bg1"/>
                </a:solidFill>
                <a:effectLst/>
                <a:latin typeface="Times New Roman" panose="02020603050405020304" pitchFamily="18" charset="0"/>
              </a:rPr>
              <a:t>There have been studies examining the interdependence of crude oil prices and stock market indices using copula methods.</a:t>
            </a:r>
          </a:p>
          <a:p>
            <a:pPr marL="285750" indent="-285750">
              <a:buFont typeface="Arial" panose="020B0604020202020204" pitchFamily="34" charset="0"/>
              <a:buChar char="•"/>
            </a:pPr>
            <a:r>
              <a:rPr lang="en-US" sz="1800" b="0" i="0" u="none" strike="noStrike" dirty="0">
                <a:solidFill>
                  <a:schemeClr val="bg1"/>
                </a:solidFill>
                <a:effectLst/>
                <a:latin typeface="Times New Roman" panose="02020603050405020304" pitchFamily="18" charset="0"/>
              </a:rPr>
              <a:t>For example, </a:t>
            </a:r>
            <a:r>
              <a:rPr lang="en-US" sz="1800" b="0" i="0" u="none" strike="noStrike" dirty="0" err="1">
                <a:solidFill>
                  <a:schemeClr val="bg1"/>
                </a:solidFill>
                <a:effectLst/>
                <a:latin typeface="Times New Roman" panose="02020603050405020304" pitchFamily="18" charset="0"/>
              </a:rPr>
              <a:t>Sukcharoen</a:t>
            </a:r>
            <a:r>
              <a:rPr lang="en-US" sz="1800" b="0" i="0" u="none" strike="noStrike" dirty="0">
                <a:solidFill>
                  <a:schemeClr val="bg1"/>
                </a:solidFill>
                <a:effectLst/>
                <a:latin typeface="Times New Roman" panose="02020603050405020304" pitchFamily="18" charset="0"/>
              </a:rPr>
              <a:t>, </a:t>
            </a:r>
            <a:r>
              <a:rPr lang="en-US" sz="1800" b="0" i="0" u="none" strike="noStrike" dirty="0" err="1">
                <a:solidFill>
                  <a:schemeClr val="bg1"/>
                </a:solidFill>
                <a:effectLst/>
                <a:latin typeface="Times New Roman" panose="02020603050405020304" pitchFamily="18" charset="0"/>
              </a:rPr>
              <a:t>Zohrabyan</a:t>
            </a:r>
            <a:r>
              <a:rPr lang="en-US" sz="1800" b="0" i="0" u="none" strike="noStrike" dirty="0">
                <a:solidFill>
                  <a:schemeClr val="bg1"/>
                </a:solidFill>
                <a:effectLst/>
                <a:latin typeface="Times New Roman" panose="02020603050405020304" pitchFamily="18" charset="0"/>
              </a:rPr>
              <a:t>, Leatham, and Wu (Department of Agricultural Economics, Texas A&amp;M University, United States, 2014) investigated this interdependence, focusing on the dependence structure around the introduction of the Euro—a significant financial event</a:t>
            </a:r>
            <a:r>
              <a:rPr lang="en-US" sz="1800" dirty="0">
                <a:solidFill>
                  <a:schemeClr val="bg1"/>
                </a:solidFill>
                <a:latin typeface="Times New Roman" panose="02020603050405020304" pitchFamily="18" charset="0"/>
              </a:rPr>
              <a:t>.</a:t>
            </a:r>
          </a:p>
          <a:p>
            <a:pPr marL="285750" indent="-285750">
              <a:buFont typeface="Arial" panose="020B0604020202020204" pitchFamily="34" charset="0"/>
              <a:buChar char="•"/>
            </a:pPr>
            <a:r>
              <a:rPr lang="en-US" sz="1800" b="0" i="0" u="none" strike="noStrike" dirty="0">
                <a:solidFill>
                  <a:schemeClr val="bg1"/>
                </a:solidFill>
                <a:effectLst/>
                <a:latin typeface="Times New Roman" panose="02020603050405020304" pitchFamily="18" charset="0"/>
              </a:rPr>
              <a:t>Their study compared pre-Euro and post-Euro periods.</a:t>
            </a:r>
          </a:p>
        </p:txBody>
      </p:sp>
      <p:sp>
        <p:nvSpPr>
          <p:cNvPr id="13" name="TextBox 12">
            <a:extLst>
              <a:ext uri="{FF2B5EF4-FFF2-40B4-BE49-F238E27FC236}">
                <a16:creationId xmlns:a16="http://schemas.microsoft.com/office/drawing/2014/main" id="{24F548AF-E2AB-392C-33F2-06A0C93123A4}"/>
              </a:ext>
            </a:extLst>
          </p:cNvPr>
          <p:cNvSpPr txBox="1"/>
          <p:nvPr/>
        </p:nvSpPr>
        <p:spPr>
          <a:xfrm>
            <a:off x="12192000" y="2231628"/>
            <a:ext cx="3164261" cy="369332"/>
          </a:xfrm>
          <a:prstGeom prst="rect">
            <a:avLst/>
          </a:prstGeom>
          <a:solidFill>
            <a:schemeClr val="tx1">
              <a:lumMod val="50000"/>
              <a:lumOff val="50000"/>
            </a:schemeClr>
          </a:solidFill>
        </p:spPr>
        <p:txBody>
          <a:bodyPr wrap="square">
            <a:spAutoFit/>
          </a:bodyPr>
          <a:lstStyle/>
          <a:p>
            <a:pPr lvl="0"/>
            <a:r>
              <a:rPr lang="en-US" b="1" dirty="0">
                <a:solidFill>
                  <a:schemeClr val="bg1"/>
                </a:solidFill>
              </a:rPr>
              <a:t>Theory 2</a:t>
            </a:r>
            <a:endParaRPr lang="en-IN" dirty="0">
              <a:solidFill>
                <a:schemeClr val="bg1"/>
              </a:solidFill>
            </a:endParaRPr>
          </a:p>
        </p:txBody>
      </p:sp>
      <p:sp>
        <p:nvSpPr>
          <p:cNvPr id="14" name="Rectangle 13">
            <a:extLst>
              <a:ext uri="{FF2B5EF4-FFF2-40B4-BE49-F238E27FC236}">
                <a16:creationId xmlns:a16="http://schemas.microsoft.com/office/drawing/2014/main" id="{7FD1BFB1-B006-3546-F2D5-CB07EF64E416}"/>
              </a:ext>
            </a:extLst>
          </p:cNvPr>
          <p:cNvSpPr/>
          <p:nvPr/>
        </p:nvSpPr>
        <p:spPr>
          <a:xfrm>
            <a:off x="12192000" y="3128574"/>
            <a:ext cx="4790440" cy="2204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0" i="0" u="none" strike="noStrike" dirty="0">
                <a:solidFill>
                  <a:schemeClr val="bg1"/>
                </a:solidFill>
                <a:effectLst/>
                <a:latin typeface="Times New Roman" panose="02020603050405020304" pitchFamily="18" charset="0"/>
              </a:rPr>
              <a:t>While there is another study that examines the COVID period, it primarily focuses on the African market using a wavelength approach.</a:t>
            </a:r>
          </a:p>
        </p:txBody>
      </p:sp>
      <p:sp>
        <p:nvSpPr>
          <p:cNvPr id="15" name="TextBox 14">
            <a:extLst>
              <a:ext uri="{FF2B5EF4-FFF2-40B4-BE49-F238E27FC236}">
                <a16:creationId xmlns:a16="http://schemas.microsoft.com/office/drawing/2014/main" id="{297C690F-339C-77D7-6284-618A9BAA40A4}"/>
              </a:ext>
            </a:extLst>
          </p:cNvPr>
          <p:cNvSpPr txBox="1"/>
          <p:nvPr/>
        </p:nvSpPr>
        <p:spPr>
          <a:xfrm>
            <a:off x="-3164261" y="788908"/>
            <a:ext cx="3164261" cy="369332"/>
          </a:xfrm>
          <a:prstGeom prst="rect">
            <a:avLst/>
          </a:prstGeom>
          <a:solidFill>
            <a:schemeClr val="tx1">
              <a:lumMod val="50000"/>
              <a:lumOff val="50000"/>
            </a:schemeClr>
          </a:solidFill>
        </p:spPr>
        <p:txBody>
          <a:bodyPr wrap="square">
            <a:spAutoFit/>
          </a:bodyPr>
          <a:lstStyle/>
          <a:p>
            <a:pPr lvl="0"/>
            <a:r>
              <a:rPr lang="en-US" b="1" dirty="0">
                <a:solidFill>
                  <a:schemeClr val="bg1"/>
                </a:solidFill>
              </a:rPr>
              <a:t>Theory 3</a:t>
            </a:r>
            <a:endParaRPr lang="en-IN" dirty="0">
              <a:solidFill>
                <a:schemeClr val="bg1"/>
              </a:solidFill>
            </a:endParaRPr>
          </a:p>
        </p:txBody>
      </p:sp>
      <p:pic>
        <p:nvPicPr>
          <p:cNvPr id="2052" name="Picture 4" descr="Torn Paper PNG - Transparent Ripped Piece of Paper">
            <a:extLst>
              <a:ext uri="{FF2B5EF4-FFF2-40B4-BE49-F238E27FC236}">
                <a16:creationId xmlns:a16="http://schemas.microsoft.com/office/drawing/2014/main" id="{0B1D922C-C4C9-CF3C-EFD2-E849258B0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63930"/>
            <a:ext cx="12072394" cy="94680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FC5328E-7360-B833-B74F-C18BD32A1D97}"/>
              </a:ext>
            </a:extLst>
          </p:cNvPr>
          <p:cNvSpPr txBox="1"/>
          <p:nvPr/>
        </p:nvSpPr>
        <p:spPr>
          <a:xfrm>
            <a:off x="659757" y="439838"/>
            <a:ext cx="4375230" cy="769441"/>
          </a:xfrm>
          <a:prstGeom prst="rect">
            <a:avLst/>
          </a:prstGeom>
          <a:solidFill>
            <a:schemeClr val="tx1"/>
          </a:solidFill>
        </p:spPr>
        <p:txBody>
          <a:bodyPr wrap="square" rtlCol="0">
            <a:spAutoFit/>
          </a:bodyPr>
          <a:lstStyle/>
          <a:p>
            <a:r>
              <a:rPr lang="en-IN" sz="4400" dirty="0">
                <a:solidFill>
                  <a:schemeClr val="bg1"/>
                </a:solidFill>
              </a:rPr>
              <a:t>Literature Review</a:t>
            </a:r>
          </a:p>
        </p:txBody>
      </p:sp>
      <p:sp>
        <p:nvSpPr>
          <p:cNvPr id="18" name="TextBox 17">
            <a:extLst>
              <a:ext uri="{FF2B5EF4-FFF2-40B4-BE49-F238E27FC236}">
                <a16:creationId xmlns:a16="http://schemas.microsoft.com/office/drawing/2014/main" id="{B94495AE-8C12-5860-5E04-B872F4E76AF6}"/>
              </a:ext>
            </a:extLst>
          </p:cNvPr>
          <p:cNvSpPr txBox="1"/>
          <p:nvPr/>
        </p:nvSpPr>
        <p:spPr>
          <a:xfrm>
            <a:off x="659757" y="2528928"/>
            <a:ext cx="10400506" cy="2031325"/>
          </a:xfrm>
          <a:prstGeom prst="rect">
            <a:avLst/>
          </a:prstGeom>
          <a:noFill/>
        </p:spPr>
        <p:txBody>
          <a:bodyPr wrap="square" rtlCol="0" anchor="b">
            <a:spAutoFit/>
          </a:bodyPr>
          <a:lstStyle/>
          <a:p>
            <a:pPr marL="285750" indent="-285750">
              <a:buFont typeface="Arial" panose="020B0604020202020204" pitchFamily="34" charset="0"/>
              <a:buChar char="•"/>
            </a:pPr>
            <a:r>
              <a:rPr lang="en-US" sz="1800" dirty="0">
                <a:latin typeface="Cascadia Code" panose="020B0609020000020004" pitchFamily="49" charset="0"/>
                <a:cs typeface="Cascadia Code" panose="020B0609020000020004" pitchFamily="49" charset="0"/>
              </a:rPr>
              <a:t>Numerous studies examine the relationship between oil prices and the economy.</a:t>
            </a:r>
          </a:p>
          <a:p>
            <a:pPr marL="285750" indent="-285750">
              <a:buFont typeface="Arial" panose="020B0604020202020204" pitchFamily="34" charset="0"/>
              <a:buChar char="•"/>
            </a:pPr>
            <a:r>
              <a:rPr lang="en-US" sz="1800" dirty="0">
                <a:latin typeface="Cascadia Code" panose="020B0609020000020004" pitchFamily="49" charset="0"/>
                <a:cs typeface="Cascadia Code" panose="020B0609020000020004" pitchFamily="49" charset="0"/>
              </a:rPr>
              <a:t>Mainly Due to empirical studies suggesting the oil prices influence the broader economy and individual industries.</a:t>
            </a:r>
          </a:p>
          <a:p>
            <a:pPr marL="285750" indent="-285750">
              <a:buFont typeface="Arial" panose="020B0604020202020204" pitchFamily="34" charset="0"/>
              <a:buChar char="•"/>
            </a:pPr>
            <a:r>
              <a:rPr lang="en-US" sz="1800" b="0" i="0" u="none" strike="noStrike" dirty="0">
                <a:solidFill>
                  <a:srgbClr val="000000"/>
                </a:solidFill>
                <a:effectLst/>
                <a:latin typeface="Cascadia Code" panose="020B0609020000020004" pitchFamily="49" charset="0"/>
                <a:cs typeface="Cascadia Code" panose="020B0609020000020004" pitchFamily="49" charset="0"/>
              </a:rPr>
              <a:t>Many recent studies have explored the impact of oil prices on various industry sectors.</a:t>
            </a:r>
          </a:p>
          <a:p>
            <a:endParaRPr lang="en-IN" dirty="0"/>
          </a:p>
        </p:txBody>
      </p:sp>
      <p:sp>
        <p:nvSpPr>
          <p:cNvPr id="3" name="TextBox 2">
            <a:extLst>
              <a:ext uri="{FF2B5EF4-FFF2-40B4-BE49-F238E27FC236}">
                <a16:creationId xmlns:a16="http://schemas.microsoft.com/office/drawing/2014/main" id="{60F2CC86-9743-991A-C29D-A235AE8FF873}"/>
              </a:ext>
            </a:extLst>
          </p:cNvPr>
          <p:cNvSpPr txBox="1"/>
          <p:nvPr/>
        </p:nvSpPr>
        <p:spPr>
          <a:xfrm>
            <a:off x="827590" y="2315465"/>
            <a:ext cx="10776030" cy="369332"/>
          </a:xfrm>
          <a:prstGeom prst="rect">
            <a:avLst/>
          </a:prstGeom>
          <a:noFill/>
        </p:spPr>
        <p:txBody>
          <a:bodyPr wrap="square">
            <a:spAutoFit/>
          </a:bodyPr>
          <a:lstStyle/>
          <a:p>
            <a:pPr marL="457200" indent="-457200">
              <a:buFont typeface="Arial" panose="020B0604020202020204" pitchFamily="34" charset="0"/>
              <a:buChar char="•"/>
            </a:pPr>
            <a:r>
              <a:rPr lang="en-IN" sz="1800" b="1" dirty="0">
                <a:solidFill>
                  <a:schemeClr val="bg1"/>
                </a:solidFill>
              </a:rPr>
              <a:t>F(x1​,x2​​)=C(F1​(x1​),F2​(x2​)).</a:t>
            </a:r>
          </a:p>
        </p:txBody>
      </p:sp>
      <p:sp>
        <p:nvSpPr>
          <p:cNvPr id="4" name="Rectangle 3">
            <a:extLst>
              <a:ext uri="{FF2B5EF4-FFF2-40B4-BE49-F238E27FC236}">
                <a16:creationId xmlns:a16="http://schemas.microsoft.com/office/drawing/2014/main" id="{BC8E4CA1-2418-CDD1-DD66-D8F76CCBC1ED}"/>
              </a:ext>
            </a:extLst>
          </p:cNvPr>
          <p:cNvSpPr/>
          <p:nvPr/>
        </p:nvSpPr>
        <p:spPr>
          <a:xfrm>
            <a:off x="5860010" y="7336832"/>
            <a:ext cx="5949387" cy="23075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IN" dirty="0"/>
              <a:t>                    </a:t>
            </a:r>
            <a:r>
              <a:rPr lang="en-IN" sz="5400" b="1" dirty="0"/>
              <a:t>COPULA INTRODUCTION</a:t>
            </a:r>
            <a:endParaRPr lang="en-IN" b="1" dirty="0"/>
          </a:p>
        </p:txBody>
      </p:sp>
    </p:spTree>
    <p:extLst>
      <p:ext uri="{BB962C8B-B14F-4D97-AF65-F5344CB8AC3E}">
        <p14:creationId xmlns:p14="http://schemas.microsoft.com/office/powerpoint/2010/main" val="2551061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4.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4.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5.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9770</TotalTime>
  <Words>4256</Words>
  <Application>Microsoft Office PowerPoint</Application>
  <PresentationFormat>Widescreen</PresentationFormat>
  <Paragraphs>425</Paragraphs>
  <Slides>67</Slides>
  <Notes>1</Notes>
  <HiddenSlides>0</HiddenSlides>
  <MMClips>0</MMClips>
  <ScaleCrop>false</ScaleCrop>
  <HeadingPairs>
    <vt:vector size="6" baseType="variant">
      <vt:variant>
        <vt:lpstr>Fonts Used</vt:lpstr>
      </vt:variant>
      <vt:variant>
        <vt:i4>18</vt:i4>
      </vt:variant>
      <vt:variant>
        <vt:lpstr>Theme</vt:lpstr>
      </vt:variant>
      <vt:variant>
        <vt:i4>5</vt:i4>
      </vt:variant>
      <vt:variant>
        <vt:lpstr>Slide Titles</vt:lpstr>
      </vt:variant>
      <vt:variant>
        <vt:i4>67</vt:i4>
      </vt:variant>
    </vt:vector>
  </HeadingPairs>
  <TitlesOfParts>
    <vt:vector size="90" baseType="lpstr">
      <vt:lpstr>Agency FB</vt:lpstr>
      <vt:lpstr>Arial</vt:lpstr>
      <vt:lpstr>Arial Black</vt:lpstr>
      <vt:lpstr>Bell MT</vt:lpstr>
      <vt:lpstr>Calibri</vt:lpstr>
      <vt:lpstr>Calibri Light</vt:lpstr>
      <vt:lpstr>Cascadia Code</vt:lpstr>
      <vt:lpstr>Cascadia Code Light</vt:lpstr>
      <vt:lpstr>Cooper Black</vt:lpstr>
      <vt:lpstr>MV Boli</vt:lpstr>
      <vt:lpstr>Rockwell</vt:lpstr>
      <vt:lpstr>Segoe UI Black</vt:lpstr>
      <vt:lpstr>Times New Roman</vt:lpstr>
      <vt:lpstr>Trebuchet MS</vt:lpstr>
      <vt:lpstr>Tw Cen MT</vt:lpstr>
      <vt:lpstr>Tw Cen MT Condensed</vt:lpstr>
      <vt:lpstr>Wingdings</vt:lpstr>
      <vt:lpstr>Wingdings 3</vt:lpstr>
      <vt:lpstr>Office Theme</vt:lpstr>
      <vt:lpstr>Retrospect</vt:lpstr>
      <vt:lpstr>Atlas</vt:lpstr>
      <vt:lpstr>Integral</vt:lpstr>
      <vt:lpstr>Facet</vt:lpstr>
      <vt:lpstr>PowerPoint Presentation</vt:lpstr>
      <vt:lpstr>MASTER OF SCIENCE IN DATA SCIENCE AND MANAGEMENT  JOINTLY OFFERED BY INDIAN INSTITUTE OF TECHNOLOGY, INDORE &amp; INDIAN INSTITUTE OF MANAGEMENT, INDORE</vt:lpstr>
      <vt:lpstr>Agenda</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Copulas</vt:lpstr>
      <vt:lpstr>Types of Copulas</vt:lpstr>
      <vt:lpstr>Types of Copulas</vt:lpstr>
      <vt:lpstr>PowerPoint Presentation</vt:lpstr>
      <vt:lpstr>PowerPoint Presentation</vt:lpstr>
      <vt:lpstr>PowerPoint Presentation</vt:lpstr>
      <vt:lpstr>ABOUT DATA</vt:lpstr>
      <vt:lpstr>Data Sources</vt:lpstr>
      <vt:lpstr>Oil Price Benchmarks</vt:lpstr>
      <vt:lpstr>SPLITTING DATA</vt:lpstr>
      <vt:lpstr>PowerPoint Presentation</vt:lpstr>
      <vt:lpstr>Methodology</vt:lpstr>
      <vt:lpstr>What is GARCH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Dependence Measure</vt:lpstr>
      <vt:lpstr>Dependence Measure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Degree and Structure of Dependence for BRENT OIL PRICE</vt:lpstr>
      <vt:lpstr>PowerPoint Presentation</vt:lpstr>
      <vt:lpstr>Degree and Structure of Dependence for OPEC OIL PRICE- INDIA SPECIFIC</vt:lpstr>
      <vt:lpstr>Copula &amp; Tail Dependency </vt:lpstr>
      <vt:lpstr>Copula &amp; Tail Dependency </vt:lpstr>
      <vt:lpstr>Copula &amp; Tail Dependency </vt:lpstr>
      <vt:lpstr>Copula &amp; Tail Dependency </vt:lpstr>
      <vt:lpstr>PowerPoint Presentation</vt:lpstr>
      <vt:lpstr>Conclusion</vt:lpstr>
      <vt:lpstr>Conclusion</vt:lpstr>
      <vt:lpstr>Conclusion</vt:lpstr>
      <vt:lpstr>Final Conclusion</vt:lpstr>
      <vt:lpstr>PowerPoint Presentation</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Kashish S Nigam</dc:creator>
  <cp:lastModifiedBy>Kashish S Nigam</cp:lastModifiedBy>
  <cp:revision>21</cp:revision>
  <dcterms:created xsi:type="dcterms:W3CDTF">2024-06-12T06:15:45Z</dcterms:created>
  <dcterms:modified xsi:type="dcterms:W3CDTF">2024-07-23T17:26:44Z</dcterms:modified>
</cp:coreProperties>
</file>